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6D9894-0E10-4C74-8B43-DA8E41098F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0AE5DC-DB17-4776-AF6F-59D50893A78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examiner.com/images/blog/EXID36670/images/Children_(multi-ethnic).jpg&amp;imgrefurl=http://www.examiner.com/ethnic-community-in-atlanta/how-to-raise-ethnically-diverse-kids&amp;usg=__1PgnV0jG-cMO9StTqpPEx_U9q_A=&amp;h=530&amp;w=530&amp;sz=44&amp;hl=en&amp;start=6&amp;zoom=1&amp;tbnid=2iyJkPpc2EpwqM:&amp;tbnh=132&amp;tbnw=132&amp;ei=wUpFT-GjCMrSgQf7neHFBA&amp;prev=/search?q=diverse+kids&amp;um=1&amp;hl=en&amp;sa=N&amp;rls=com.microsoft:en-us:IE-SearchBox&amp;rlz=1I7_____en&amp;tbm=isch&amp;um=1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 Steps in Support of States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Capacity for State Science Education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102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Thank you!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Continue to foster collaborations: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 building for messaging </a:t>
            </a:r>
          </a:p>
          <a:p>
            <a:r>
              <a:rPr lang="en-US" dirty="0" smtClean="0"/>
              <a:t>Explore and produce exemplar videos </a:t>
            </a:r>
          </a:p>
          <a:p>
            <a:pPr lvl="1"/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CCC</a:t>
            </a:r>
          </a:p>
          <a:p>
            <a:r>
              <a:rPr lang="en-US" dirty="0" smtClean="0"/>
              <a:t>STEM as part of the framework</a:t>
            </a:r>
          </a:p>
          <a:p>
            <a:r>
              <a:rPr lang="en-US" dirty="0" smtClean="0"/>
              <a:t>CTE workforce development</a:t>
            </a:r>
          </a:p>
          <a:p>
            <a:pPr lvl="1"/>
            <a:r>
              <a:rPr lang="en-US" dirty="0" smtClean="0"/>
              <a:t>Aligned content with STEM subjects </a:t>
            </a:r>
          </a:p>
          <a:p>
            <a:r>
              <a:rPr lang="en-US" dirty="0" smtClean="0"/>
              <a:t>College &amp; Career readiness</a:t>
            </a:r>
          </a:p>
          <a:p>
            <a:r>
              <a:rPr lang="en-US" dirty="0" smtClean="0"/>
              <a:t>Develop research questions</a:t>
            </a:r>
          </a:p>
          <a:p>
            <a:pPr lvl="0"/>
            <a:r>
              <a:rPr lang="en-US" dirty="0" smtClean="0"/>
              <a:t>Teacher </a:t>
            </a:r>
            <a:r>
              <a:rPr lang="en-US" dirty="0"/>
              <a:t>prep with framework</a:t>
            </a:r>
          </a:p>
          <a:p>
            <a:pPr lvl="0"/>
            <a:r>
              <a:rPr lang="en-US" dirty="0"/>
              <a:t>Non-lead state perspective</a:t>
            </a:r>
          </a:p>
          <a:p>
            <a:pPr lvl="0"/>
            <a:r>
              <a:rPr lang="en-US" dirty="0"/>
              <a:t>Lessons learned from the implementation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600" dirty="0" smtClean="0"/>
              <a:t>Create opportunities for states to work collaboratively</a:t>
            </a:r>
          </a:p>
          <a:p>
            <a:pPr lvl="1"/>
            <a:r>
              <a:rPr lang="en-US" sz="3200" dirty="0" smtClean="0"/>
              <a:t>Geographic region?</a:t>
            </a:r>
          </a:p>
          <a:p>
            <a:pPr lvl="1"/>
            <a:r>
              <a:rPr lang="en-US" sz="3200" dirty="0" smtClean="0"/>
              <a:t>Lead states?</a:t>
            </a:r>
          </a:p>
          <a:p>
            <a:r>
              <a:rPr lang="en-US" sz="3700" dirty="0" smtClean="0"/>
              <a:t>Small group prior to September - ASAP</a:t>
            </a:r>
          </a:p>
          <a:p>
            <a:pPr lvl="0"/>
            <a:r>
              <a:rPr lang="en-US" sz="3800" dirty="0" smtClean="0"/>
              <a:t>What </a:t>
            </a:r>
            <a:r>
              <a:rPr lang="en-US" sz="3800" dirty="0"/>
              <a:t>are the specific tools we need right </a:t>
            </a:r>
            <a:r>
              <a:rPr lang="en-US" sz="3800" dirty="0" smtClean="0"/>
              <a:t>now?</a:t>
            </a:r>
            <a:endParaRPr lang="en-US" sz="3800" dirty="0"/>
          </a:p>
          <a:p>
            <a:pPr lvl="1"/>
            <a:r>
              <a:rPr lang="en-US" sz="2800" dirty="0" smtClean="0"/>
              <a:t>Create a timeline </a:t>
            </a:r>
            <a:r>
              <a:rPr lang="en-US" sz="2800" dirty="0"/>
              <a:t>for tools release based upon the need.</a:t>
            </a:r>
          </a:p>
          <a:p>
            <a:pPr lvl="1"/>
            <a:r>
              <a:rPr lang="en-US" sz="2800" dirty="0"/>
              <a:t>Build a materials evaluation </a:t>
            </a:r>
            <a:r>
              <a:rPr lang="en-US" sz="2800" dirty="0" smtClean="0"/>
              <a:t>tool based on Framework.</a:t>
            </a:r>
            <a:endParaRPr lang="en-US" sz="2800" dirty="0"/>
          </a:p>
          <a:p>
            <a:pPr lvl="1"/>
            <a:r>
              <a:rPr lang="en-US" sz="2800" dirty="0"/>
              <a:t>Put finishing touches on tools</a:t>
            </a:r>
          </a:p>
          <a:p>
            <a:pPr lvl="2"/>
            <a:r>
              <a:rPr lang="en-US" sz="2800" dirty="0" smtClean="0"/>
              <a:t>March </a:t>
            </a:r>
            <a:r>
              <a:rPr lang="en-US" sz="2800" dirty="0"/>
              <a:t>at CSSS?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BCSSE Page on the CSSS webpage</a:t>
            </a:r>
          </a:p>
          <a:p>
            <a:pPr lvl="0"/>
            <a:r>
              <a:rPr lang="en-US" dirty="0"/>
              <a:t>How do we actually collaborate and </a:t>
            </a:r>
            <a:r>
              <a:rPr lang="en-US" dirty="0" smtClean="0"/>
              <a:t>communicate </a:t>
            </a:r>
            <a:r>
              <a:rPr lang="en-US" dirty="0"/>
              <a:t>with </a:t>
            </a:r>
            <a:r>
              <a:rPr lang="en-US" dirty="0" smtClean="0"/>
              <a:t>other states</a:t>
            </a:r>
            <a:endParaRPr lang="en-US" dirty="0"/>
          </a:p>
          <a:p>
            <a:pPr lvl="0"/>
            <a:r>
              <a:rPr lang="en-US" dirty="0"/>
              <a:t>Consider conferences and how do we get the vision of the Framework BCSSE forward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Sharing successes from states…create a vehicle for that sharing</a:t>
            </a:r>
          </a:p>
          <a:p>
            <a:pPr lvl="0"/>
            <a:r>
              <a:rPr lang="en-US" dirty="0" smtClean="0"/>
              <a:t>Professional Development</a:t>
            </a:r>
          </a:p>
          <a:p>
            <a:pPr lvl="0"/>
            <a:r>
              <a:rPr lang="en-US" dirty="0" smtClean="0"/>
              <a:t>Political awareness how to get the right people  to promote the work</a:t>
            </a:r>
          </a:p>
          <a:p>
            <a:pPr lvl="0"/>
            <a:r>
              <a:rPr lang="en-US" dirty="0" smtClean="0"/>
              <a:t>Build breakouts based think alike groups (i.e. business, informal)</a:t>
            </a:r>
          </a:p>
          <a:p>
            <a:pPr lvl="0"/>
            <a:r>
              <a:rPr lang="en-US" dirty="0" smtClean="0"/>
              <a:t>Embrace informal educators in the next conference.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you, once again to our sponsors</a:t>
            </a:r>
          </a:p>
          <a:p>
            <a:pPr lvl="1"/>
            <a:r>
              <a:rPr lang="en-US" dirty="0" smtClean="0"/>
              <a:t>Burroughs </a:t>
            </a:r>
            <a:r>
              <a:rPr lang="en-US" dirty="0" err="1" smtClean="0"/>
              <a:t>Wellcome</a:t>
            </a:r>
            <a:r>
              <a:rPr lang="en-US" dirty="0" smtClean="0"/>
              <a:t>, NCSMT, Merck Institute for Science Education, GlaxoSmithKline, SAS, and Keenan Fellows</a:t>
            </a:r>
          </a:p>
          <a:p>
            <a:r>
              <a:rPr lang="en-US" dirty="0" smtClean="0"/>
              <a:t>Thank you to the audio visual team – Event.com</a:t>
            </a:r>
          </a:p>
          <a:p>
            <a:r>
              <a:rPr lang="en-US" dirty="0" smtClean="0"/>
              <a:t>To Lori Hedrick and Nicole Paulson</a:t>
            </a:r>
          </a:p>
          <a:p>
            <a:r>
              <a:rPr lang="en-US" dirty="0" smtClean="0"/>
              <a:t>To Brett </a:t>
            </a:r>
            <a:r>
              <a:rPr lang="en-US" dirty="0" err="1" smtClean="0"/>
              <a:t>Moulding</a:t>
            </a:r>
            <a:r>
              <a:rPr lang="en-US" dirty="0" smtClean="0"/>
              <a:t> and Jean Moon</a:t>
            </a:r>
          </a:p>
          <a:p>
            <a:r>
              <a:rPr lang="en-US" dirty="0" smtClean="0"/>
              <a:t>To all the presenters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To all of you!</a:t>
            </a:r>
          </a:p>
          <a:p>
            <a:r>
              <a:rPr lang="en-US" sz="3600" dirty="0" smtClean="0"/>
              <a:t>For your hard work</a:t>
            </a:r>
          </a:p>
          <a:p>
            <a:r>
              <a:rPr lang="en-US" sz="3600" dirty="0" smtClean="0"/>
              <a:t>For your passion for science and engineering</a:t>
            </a:r>
          </a:p>
          <a:p>
            <a:r>
              <a:rPr lang="en-US" sz="3600" dirty="0" smtClean="0"/>
              <a:t>For your energy </a:t>
            </a:r>
          </a:p>
          <a:p>
            <a:r>
              <a:rPr lang="en-US" sz="3600" dirty="0" smtClean="0"/>
              <a:t>And for remembering…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the kids!  </a:t>
            </a:r>
            <a:r>
              <a:rPr lang="en-US" u="sng" dirty="0" smtClean="0"/>
              <a:t>All</a:t>
            </a:r>
            <a:r>
              <a:rPr lang="en-US" dirty="0" smtClean="0"/>
              <a:t> kids!!!</a:t>
            </a:r>
            <a:endParaRPr lang="en-US" dirty="0"/>
          </a:p>
        </p:txBody>
      </p:sp>
      <p:pic>
        <p:nvPicPr>
          <p:cNvPr id="4" name="Picture 6" descr="http://t1.gstatic.com/images?q=tbn:ANd9GcSlesM4fkL1B5nEDHqkrDV8kPdVsSr1IfkADDeAzt2GiZulVkwWB-EFqob8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050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287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Building Capacity for State Science Education</vt:lpstr>
      <vt:lpstr>First…</vt:lpstr>
      <vt:lpstr> Continue to foster collaborations: </vt:lpstr>
      <vt:lpstr>Why Wait?</vt:lpstr>
      <vt:lpstr>Other Suggestions</vt:lpstr>
      <vt:lpstr>Next Conference</vt:lpstr>
      <vt:lpstr>Final Thoughts</vt:lpstr>
      <vt:lpstr>Most Importantly</vt:lpstr>
      <vt:lpstr>It’s about the kids!  All kids!!!</vt:lpstr>
    </vt:vector>
  </TitlesOfParts>
  <Company>RIDE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Capacity for State Science Education</dc:title>
  <dc:creator>mclape</dc:creator>
  <cp:lastModifiedBy>Scott, Richard</cp:lastModifiedBy>
  <cp:revision>4</cp:revision>
  <dcterms:created xsi:type="dcterms:W3CDTF">2012-02-25T18:27:13Z</dcterms:created>
  <dcterms:modified xsi:type="dcterms:W3CDTF">2017-04-03T22:41:54Z</dcterms:modified>
</cp:coreProperties>
</file>