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9.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1.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2.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3.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4.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15.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16.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17.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1" r:id="rId1"/>
    <p:sldMasterId id="2147483713" r:id="rId2"/>
    <p:sldMasterId id="2147483757" r:id="rId3"/>
    <p:sldMasterId id="2147483766" r:id="rId4"/>
    <p:sldMasterId id="2147483801" r:id="rId5"/>
    <p:sldMasterId id="2147483803" r:id="rId6"/>
    <p:sldMasterId id="2147483850" r:id="rId7"/>
    <p:sldMasterId id="2147483889" r:id="rId8"/>
    <p:sldMasterId id="2147483898" r:id="rId9"/>
    <p:sldMasterId id="2147483940" r:id="rId10"/>
    <p:sldMasterId id="2147483963" r:id="rId11"/>
    <p:sldMasterId id="2147484001" r:id="rId12"/>
    <p:sldMasterId id="2147484032" r:id="rId13"/>
    <p:sldMasterId id="2147484055" r:id="rId14"/>
    <p:sldMasterId id="2147484094" r:id="rId15"/>
    <p:sldMasterId id="2147484117" r:id="rId16"/>
    <p:sldMasterId id="2147484140" r:id="rId17"/>
    <p:sldMasterId id="2147484162" r:id="rId18"/>
  </p:sldMasterIdLst>
  <p:notesMasterIdLst>
    <p:notesMasterId r:id="rId45"/>
  </p:notesMasterIdLst>
  <p:handoutMasterIdLst>
    <p:handoutMasterId r:id="rId46"/>
  </p:handoutMasterIdLst>
  <p:sldIdLst>
    <p:sldId id="818" r:id="rId19"/>
    <p:sldId id="838" r:id="rId20"/>
    <p:sldId id="837" r:id="rId21"/>
    <p:sldId id="842" r:id="rId22"/>
    <p:sldId id="828" r:id="rId23"/>
    <p:sldId id="832" r:id="rId24"/>
    <p:sldId id="847" r:id="rId25"/>
    <p:sldId id="833" r:id="rId26"/>
    <p:sldId id="834" r:id="rId27"/>
    <p:sldId id="848" r:id="rId28"/>
    <p:sldId id="852" r:id="rId29"/>
    <p:sldId id="849" r:id="rId30"/>
    <p:sldId id="850" r:id="rId31"/>
    <p:sldId id="851" r:id="rId32"/>
    <p:sldId id="843" r:id="rId33"/>
    <p:sldId id="856" r:id="rId34"/>
    <p:sldId id="853" r:id="rId35"/>
    <p:sldId id="854" r:id="rId36"/>
    <p:sldId id="835" r:id="rId37"/>
    <p:sldId id="857" r:id="rId38"/>
    <p:sldId id="846" r:id="rId39"/>
    <p:sldId id="840" r:id="rId40"/>
    <p:sldId id="841" r:id="rId41"/>
    <p:sldId id="844" r:id="rId42"/>
    <p:sldId id="845" r:id="rId43"/>
    <p:sldId id="855" r:id="rId44"/>
  </p:sldIdLst>
  <p:sldSz cx="10972800" cy="7315200"/>
  <p:notesSz cx="7010400" cy="9296400"/>
  <p:defaultTextStyle>
    <a:defPPr>
      <a:defRPr lang="en-US"/>
    </a:defPPr>
    <a:lvl1pPr marL="0" algn="l" defTabSz="1025379" rtl="0" eaLnBrk="1" latinLnBrk="0" hangingPunct="1">
      <a:defRPr sz="2100" kern="1200">
        <a:solidFill>
          <a:schemeClr val="tx1"/>
        </a:solidFill>
        <a:latin typeface="+mn-lt"/>
        <a:ea typeface="+mn-ea"/>
        <a:cs typeface="+mn-cs"/>
      </a:defRPr>
    </a:lvl1pPr>
    <a:lvl2pPr marL="512690" algn="l" defTabSz="1025379" rtl="0" eaLnBrk="1" latinLnBrk="0" hangingPunct="1">
      <a:defRPr sz="2100" kern="1200">
        <a:solidFill>
          <a:schemeClr val="tx1"/>
        </a:solidFill>
        <a:latin typeface="+mn-lt"/>
        <a:ea typeface="+mn-ea"/>
        <a:cs typeface="+mn-cs"/>
      </a:defRPr>
    </a:lvl2pPr>
    <a:lvl3pPr marL="1025379" algn="l" defTabSz="1025379" rtl="0" eaLnBrk="1" latinLnBrk="0" hangingPunct="1">
      <a:defRPr sz="2100" kern="1200">
        <a:solidFill>
          <a:schemeClr val="tx1"/>
        </a:solidFill>
        <a:latin typeface="+mn-lt"/>
        <a:ea typeface="+mn-ea"/>
        <a:cs typeface="+mn-cs"/>
      </a:defRPr>
    </a:lvl3pPr>
    <a:lvl4pPr marL="1538066" algn="l" defTabSz="1025379" rtl="0" eaLnBrk="1" latinLnBrk="0" hangingPunct="1">
      <a:defRPr sz="2100" kern="1200">
        <a:solidFill>
          <a:schemeClr val="tx1"/>
        </a:solidFill>
        <a:latin typeface="+mn-lt"/>
        <a:ea typeface="+mn-ea"/>
        <a:cs typeface="+mn-cs"/>
      </a:defRPr>
    </a:lvl4pPr>
    <a:lvl5pPr marL="2050756" algn="l" defTabSz="1025379" rtl="0" eaLnBrk="1" latinLnBrk="0" hangingPunct="1">
      <a:defRPr sz="2100" kern="1200">
        <a:solidFill>
          <a:schemeClr val="tx1"/>
        </a:solidFill>
        <a:latin typeface="+mn-lt"/>
        <a:ea typeface="+mn-ea"/>
        <a:cs typeface="+mn-cs"/>
      </a:defRPr>
    </a:lvl5pPr>
    <a:lvl6pPr marL="2563449" algn="l" defTabSz="1025379" rtl="0" eaLnBrk="1" latinLnBrk="0" hangingPunct="1">
      <a:defRPr sz="2100" kern="1200">
        <a:solidFill>
          <a:schemeClr val="tx1"/>
        </a:solidFill>
        <a:latin typeface="+mn-lt"/>
        <a:ea typeface="+mn-ea"/>
        <a:cs typeface="+mn-cs"/>
      </a:defRPr>
    </a:lvl6pPr>
    <a:lvl7pPr marL="3076135" algn="l" defTabSz="1025379" rtl="0" eaLnBrk="1" latinLnBrk="0" hangingPunct="1">
      <a:defRPr sz="2100" kern="1200">
        <a:solidFill>
          <a:schemeClr val="tx1"/>
        </a:solidFill>
        <a:latin typeface="+mn-lt"/>
        <a:ea typeface="+mn-ea"/>
        <a:cs typeface="+mn-cs"/>
      </a:defRPr>
    </a:lvl7pPr>
    <a:lvl8pPr marL="3588824" algn="l" defTabSz="1025379" rtl="0" eaLnBrk="1" latinLnBrk="0" hangingPunct="1">
      <a:defRPr sz="2100" kern="1200">
        <a:solidFill>
          <a:schemeClr val="tx1"/>
        </a:solidFill>
        <a:latin typeface="+mn-lt"/>
        <a:ea typeface="+mn-ea"/>
        <a:cs typeface="+mn-cs"/>
      </a:defRPr>
    </a:lvl8pPr>
    <a:lvl9pPr marL="4101516" algn="l" defTabSz="1025379"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70CE0A-7D70-E443-BE1E-27790F01D47D}">
          <p14:sldIdLst>
            <p14:sldId id="818"/>
            <p14:sldId id="838"/>
            <p14:sldId id="837"/>
            <p14:sldId id="842"/>
            <p14:sldId id="828"/>
            <p14:sldId id="832"/>
            <p14:sldId id="847"/>
            <p14:sldId id="833"/>
            <p14:sldId id="834"/>
            <p14:sldId id="848"/>
            <p14:sldId id="852"/>
            <p14:sldId id="849"/>
            <p14:sldId id="850"/>
            <p14:sldId id="851"/>
            <p14:sldId id="843"/>
            <p14:sldId id="856"/>
            <p14:sldId id="853"/>
            <p14:sldId id="854"/>
            <p14:sldId id="835"/>
            <p14:sldId id="857"/>
            <p14:sldId id="846"/>
            <p14:sldId id="840"/>
            <p14:sldId id="841"/>
            <p14:sldId id="844"/>
            <p14:sldId id="845"/>
            <p14:sldId id="855"/>
          </p14:sldIdLst>
        </p14:section>
      </p14:sectionLst>
    </p:ext>
    <p:ext uri="{EFAFB233-063F-42B5-8137-9DF3F51BA10A}">
      <p15:sldGuideLst xmlns:p15="http://schemas.microsoft.com/office/powerpoint/2012/main">
        <p15:guide id="1" orient="horz" pos="2304">
          <p15:clr>
            <a:srgbClr val="A4A3A4"/>
          </p15:clr>
        </p15:guide>
        <p15:guide id="2" pos="345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Horn" initials="MH" lastIdx="9" clrIdx="0"/>
  <p:cmAuthor id="1" name="Kate Blosveren" initials="KB" lastIdx="1" clrIdx="1"/>
  <p:cmAuthor id="2" name="Allison Jones" initials="" lastIdx="11" clrIdx="2"/>
  <p:cmAuthor id="3" name="Jennifer Childress" initials="JC" lastIdx="3"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E20"/>
    <a:srgbClr val="F87508"/>
    <a:srgbClr val="FF6600"/>
    <a:srgbClr val="FA8606"/>
    <a:srgbClr val="0091B2"/>
    <a:srgbClr val="8E9095"/>
    <a:srgbClr val="FDEEDB"/>
    <a:srgbClr val="FCDFBC"/>
    <a:srgbClr val="FAC78A"/>
    <a:srgbClr val="8F2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0" autoAdjust="0"/>
    <p:restoredTop sz="89785" autoAdjust="0"/>
  </p:normalViewPr>
  <p:slideViewPr>
    <p:cSldViewPr>
      <p:cViewPr varScale="1">
        <p:scale>
          <a:sx n="74" d="100"/>
          <a:sy n="74" d="100"/>
        </p:scale>
        <p:origin x="1170" y="72"/>
      </p:cViewPr>
      <p:guideLst>
        <p:guide orient="horz" pos="2304"/>
        <p:guide pos="3456"/>
      </p:guideLst>
    </p:cSldViewPr>
  </p:slideViewPr>
  <p:notesTextViewPr>
    <p:cViewPr>
      <p:scale>
        <a:sx n="100" d="100"/>
        <a:sy n="100" d="100"/>
      </p:scale>
      <p:origin x="0" y="0"/>
    </p:cViewPr>
  </p:notesTextViewPr>
  <p:sorterViewPr>
    <p:cViewPr varScale="1">
      <p:scale>
        <a:sx n="1" d="1"/>
        <a:sy n="1" d="1"/>
      </p:scale>
      <p:origin x="0" y="-510"/>
    </p:cViewPr>
  </p:sorterViewPr>
  <p:notesViewPr>
    <p:cSldViewPr>
      <p:cViewPr varScale="1">
        <p:scale>
          <a:sx n="55" d="100"/>
          <a:sy n="55" d="100"/>
        </p:scale>
        <p:origin x="-185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E495C98-37AB-40B2-BBD9-DD4E3FBA396D}" type="slidenum">
              <a:rPr lang="en-US" smtClean="0"/>
              <a:pPr/>
              <a:t>‹#›</a:t>
            </a:fld>
            <a:endParaRPr lang="en-US" dirty="0"/>
          </a:p>
        </p:txBody>
      </p:sp>
    </p:spTree>
    <p:extLst>
      <p:ext uri="{BB962C8B-B14F-4D97-AF65-F5344CB8AC3E}">
        <p14:creationId xmlns:p14="http://schemas.microsoft.com/office/powerpoint/2010/main" val="27792850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0F5E9C3-6670-48C6-9F47-FD4460281E14}" type="datetimeFigureOut">
              <a:rPr lang="en-US" smtClean="0"/>
              <a:pPr/>
              <a:t>6/21/2014</a:t>
            </a:fld>
            <a:endParaRPr lang="en-US" dirty="0"/>
          </a:p>
        </p:txBody>
      </p:sp>
      <p:sp>
        <p:nvSpPr>
          <p:cNvPr id="4" name="Slide Image Placeholder 3"/>
          <p:cNvSpPr>
            <a:spLocks noGrp="1" noRot="1" noChangeAspect="1"/>
          </p:cNvSpPr>
          <p:nvPr>
            <p:ph type="sldImg" idx="2"/>
          </p:nvPr>
        </p:nvSpPr>
        <p:spPr>
          <a:xfrm>
            <a:off x="890588" y="696913"/>
            <a:ext cx="5229225"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8DDD233-47F8-4194-BBBC-DA81A0313A94}" type="slidenum">
              <a:rPr lang="en-US" smtClean="0"/>
              <a:pPr/>
              <a:t>‹#›</a:t>
            </a:fld>
            <a:endParaRPr lang="en-US" dirty="0"/>
          </a:p>
        </p:txBody>
      </p:sp>
    </p:spTree>
    <p:extLst>
      <p:ext uri="{BB962C8B-B14F-4D97-AF65-F5344CB8AC3E}">
        <p14:creationId xmlns:p14="http://schemas.microsoft.com/office/powerpoint/2010/main" val="2388434897"/>
      </p:ext>
    </p:extLst>
  </p:cSld>
  <p:clrMap bg1="lt1" tx1="dk1" bg2="lt2" tx2="dk2" accent1="accent1" accent2="accent2" accent3="accent3" accent4="accent4" accent5="accent5" accent6="accent6" hlink="hlink" folHlink="folHlink"/>
  <p:hf hdr="0" ftr="0" dt="0"/>
  <p:notesStyle>
    <a:lvl1pPr marL="0" algn="l" defTabSz="1025379" rtl="0" eaLnBrk="1" latinLnBrk="0" hangingPunct="1">
      <a:defRPr sz="1400" kern="1200">
        <a:solidFill>
          <a:schemeClr val="tx1"/>
        </a:solidFill>
        <a:latin typeface="+mn-lt"/>
        <a:ea typeface="+mn-ea"/>
        <a:cs typeface="+mn-cs"/>
      </a:defRPr>
    </a:lvl1pPr>
    <a:lvl2pPr marL="512690" algn="l" defTabSz="1025379" rtl="0" eaLnBrk="1" latinLnBrk="0" hangingPunct="1">
      <a:defRPr sz="1400" kern="1200">
        <a:solidFill>
          <a:schemeClr val="tx1"/>
        </a:solidFill>
        <a:latin typeface="+mn-lt"/>
        <a:ea typeface="+mn-ea"/>
        <a:cs typeface="+mn-cs"/>
      </a:defRPr>
    </a:lvl2pPr>
    <a:lvl3pPr marL="1025379" algn="l" defTabSz="1025379" rtl="0" eaLnBrk="1" latinLnBrk="0" hangingPunct="1">
      <a:defRPr sz="1400" kern="1200">
        <a:solidFill>
          <a:schemeClr val="tx1"/>
        </a:solidFill>
        <a:latin typeface="+mn-lt"/>
        <a:ea typeface="+mn-ea"/>
        <a:cs typeface="+mn-cs"/>
      </a:defRPr>
    </a:lvl3pPr>
    <a:lvl4pPr marL="1538066" algn="l" defTabSz="1025379" rtl="0" eaLnBrk="1" latinLnBrk="0" hangingPunct="1">
      <a:defRPr sz="1400" kern="1200">
        <a:solidFill>
          <a:schemeClr val="tx1"/>
        </a:solidFill>
        <a:latin typeface="+mn-lt"/>
        <a:ea typeface="+mn-ea"/>
        <a:cs typeface="+mn-cs"/>
      </a:defRPr>
    </a:lvl4pPr>
    <a:lvl5pPr marL="2050756" algn="l" defTabSz="1025379" rtl="0" eaLnBrk="1" latinLnBrk="0" hangingPunct="1">
      <a:defRPr sz="1400" kern="1200">
        <a:solidFill>
          <a:schemeClr val="tx1"/>
        </a:solidFill>
        <a:latin typeface="+mn-lt"/>
        <a:ea typeface="+mn-ea"/>
        <a:cs typeface="+mn-cs"/>
      </a:defRPr>
    </a:lvl5pPr>
    <a:lvl6pPr marL="2563449" algn="l" defTabSz="1025379" rtl="0" eaLnBrk="1" latinLnBrk="0" hangingPunct="1">
      <a:defRPr sz="1400" kern="1200">
        <a:solidFill>
          <a:schemeClr val="tx1"/>
        </a:solidFill>
        <a:latin typeface="+mn-lt"/>
        <a:ea typeface="+mn-ea"/>
        <a:cs typeface="+mn-cs"/>
      </a:defRPr>
    </a:lvl6pPr>
    <a:lvl7pPr marL="3076135" algn="l" defTabSz="1025379" rtl="0" eaLnBrk="1" latinLnBrk="0" hangingPunct="1">
      <a:defRPr sz="1400" kern="1200">
        <a:solidFill>
          <a:schemeClr val="tx1"/>
        </a:solidFill>
        <a:latin typeface="+mn-lt"/>
        <a:ea typeface="+mn-ea"/>
        <a:cs typeface="+mn-cs"/>
      </a:defRPr>
    </a:lvl7pPr>
    <a:lvl8pPr marL="3588824" algn="l" defTabSz="1025379" rtl="0" eaLnBrk="1" latinLnBrk="0" hangingPunct="1">
      <a:defRPr sz="1400" kern="1200">
        <a:solidFill>
          <a:schemeClr val="tx1"/>
        </a:solidFill>
        <a:latin typeface="+mn-lt"/>
        <a:ea typeface="+mn-ea"/>
        <a:cs typeface="+mn-cs"/>
      </a:defRPr>
    </a:lvl8pPr>
    <a:lvl9pPr marL="4101516" algn="l" defTabSz="102537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Grp="1" noRot="1" noChangeAspect="1" noChangeArrowheads="1" noTextEdit="1"/>
          </p:cNvSpPr>
          <p:nvPr>
            <p:ph type="sldImg"/>
          </p:nvPr>
        </p:nvSpPr>
        <p:spPr>
          <a:xfrm>
            <a:off x="890588" y="696913"/>
            <a:ext cx="5229225" cy="3486150"/>
          </a:xfrm>
        </p:spPr>
      </p:sp>
      <p:sp>
        <p:nvSpPr>
          <p:cNvPr id="93187" name="Rectangle 2"/>
          <p:cNvSpPr>
            <a:spLocks noGrp="1" noChangeArrowheads="1"/>
          </p:cNvSpPr>
          <p:nvPr>
            <p:ph type="body" idx="1"/>
          </p:nvPr>
        </p:nvSpPr>
        <p:spPr>
          <a:noFill/>
          <a:ln w="9525"/>
        </p:spPr>
        <p:txBody>
          <a:bodyPr/>
          <a:lstStyle/>
          <a:p>
            <a:pPr eaLnBrk="1"/>
            <a:endParaRPr lang="en-US" dirty="0" smtClean="0">
              <a:latin typeface="Noteworthy Bold"/>
              <a:ea typeface="Noteworthy Bold"/>
              <a:cs typeface="Noteworthy Bold"/>
            </a:endParaRPr>
          </a:p>
        </p:txBody>
      </p:sp>
    </p:spTree>
    <p:extLst>
      <p:ext uri="{BB962C8B-B14F-4D97-AF65-F5344CB8AC3E}">
        <p14:creationId xmlns:p14="http://schemas.microsoft.com/office/powerpoint/2010/main" val="2097018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5.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6.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6.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6.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7.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7.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7.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7.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7.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7.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7.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7.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7.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7.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8.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8.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8.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8.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8.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8.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8.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8.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8.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8.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8.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8.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436877"/>
      </p:ext>
    </p:extLst>
  </p:cSld>
  <p:clrMapOvr>
    <a:masterClrMapping/>
  </p:clrMapOvr>
  <p:transition spd="med"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8" name="Group 15"/>
          <p:cNvGrpSpPr/>
          <p:nvPr userDrawn="1"/>
        </p:nvGrpSpPr>
        <p:grpSpPr>
          <a:xfrm>
            <a:off x="0" y="-3388"/>
            <a:ext cx="10972800" cy="1374987"/>
            <a:chOff x="0" y="-3175"/>
            <a:chExt cx="9144000" cy="1289050"/>
          </a:xfrm>
        </p:grpSpPr>
        <p:pic>
          <p:nvPicPr>
            <p:cNvPr id="9" name="Picture 8" descr="_0013_14.jpg"/>
            <p:cNvPicPr>
              <a:picLocks noChangeAspect="1"/>
            </p:cNvPicPr>
            <p:nvPr/>
          </p:nvPicPr>
          <p:blipFill>
            <a:blip r:embed="rId2" cstate="print"/>
            <a:srcRect b="4275"/>
            <a:stretch>
              <a:fillRect/>
            </a:stretch>
          </p:blipFill>
          <p:spPr>
            <a:xfrm>
              <a:off x="0" y="0"/>
              <a:ext cx="9144000" cy="1282700"/>
            </a:xfrm>
            <a:prstGeom prst="rect">
              <a:avLst/>
            </a:prstGeom>
          </p:spPr>
        </p:pic>
        <p:sp>
          <p:nvSpPr>
            <p:cNvPr id="10"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11"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5" name="Slide Number Placeholder 24"/>
          <p:cNvSpPr>
            <a:spLocks noGrp="1"/>
          </p:cNvSpPr>
          <p:nvPr>
            <p:ph type="sldNum" sz="quarter" idx="4"/>
          </p:nvPr>
        </p:nvSpPr>
        <p:spPr>
          <a:xfrm>
            <a:off x="8321040" y="6746241"/>
            <a:ext cx="1828800" cy="568960"/>
          </a:xfrm>
          <a:prstGeom prst="rect">
            <a:avLst/>
          </a:prstGeom>
        </p:spPr>
        <p:txBody>
          <a:bodyPr vert="horz" lIns="104314" tIns="52155" rIns="104314" bIns="52155" rtlCol="0" anchor="ctr"/>
          <a:lstStyle>
            <a:lvl1pPr algn="r">
              <a:defRPr sz="1400">
                <a:solidFill>
                  <a:srgbClr val="9F9F9F"/>
                </a:solidFill>
              </a:defRPr>
            </a:lvl1pPr>
          </a:lstStyle>
          <a:p>
            <a:fld id="{FA7FE77C-AF48-3246-81CD-1FACB1FB746A}" type="slidenum">
              <a:rPr lang="en-US" smtClean="0"/>
              <a:pPr/>
              <a:t>‹#›</a:t>
            </a:fld>
            <a:endParaRPr lang="en-US" dirty="0"/>
          </a:p>
        </p:txBody>
      </p:sp>
      <p:sp>
        <p:nvSpPr>
          <p:cNvPr id="12" name="Title 1"/>
          <p:cNvSpPr>
            <a:spLocks noGrp="1"/>
          </p:cNvSpPr>
          <p:nvPr>
            <p:ph type="title"/>
          </p:nvPr>
        </p:nvSpPr>
        <p:spPr>
          <a:xfrm>
            <a:off x="1" y="-1"/>
            <a:ext cx="7315200" cy="1371600"/>
          </a:xfrm>
        </p:spPr>
        <p:txBody>
          <a:bodyPr/>
          <a:lstStyle/>
          <a:p>
            <a:r>
              <a:rPr lang="en-US" dirty="0" smtClean="0"/>
              <a:t>Click to edit Master title style</a:t>
            </a:r>
            <a:endParaRPr lang="en-US" dirty="0"/>
          </a:p>
        </p:txBody>
      </p:sp>
      <p:sp>
        <p:nvSpPr>
          <p:cNvPr id="13" name="Footer Placeholder 71"/>
          <p:cNvSpPr>
            <a:spLocks noGrp="1"/>
          </p:cNvSpPr>
          <p:nvPr>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
        <p:nvSpPr>
          <p:cNvPr id="14"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3438686750"/>
      </p:ext>
    </p:extLst>
  </p:cSld>
  <p:clrMapOvr>
    <a:masterClrMapping/>
  </p:clrMapOvr>
  <p:transition spd="med" advClick="0">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A14E404C-449D-4073-B67B-6982E92670CD}" type="slidenum">
              <a:rPr lang="en-US"/>
              <a:pPr>
                <a:defRPr/>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03FF8BF8-AD10-4B20-ADCC-A3214C3892D4}" type="slidenum">
              <a:rPr lang="en-US"/>
              <a:pPr>
                <a:defRPr/>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defRPr>
            </a:lvl1pPr>
          </a:lstStyle>
          <a:p>
            <a:pPr>
              <a:defRPr/>
            </a:pPr>
            <a:fld id="{A0D7DDEC-E583-4FAF-BCBB-70DE762D5550}" type="slidenum">
              <a:rPr lang="en-US"/>
              <a:pPr>
                <a:defRPr/>
              </a:pPr>
              <a:t>‹#›</a:t>
            </a:fld>
            <a:endParaRPr lang="en-US" dirty="0"/>
          </a:p>
        </p:txBody>
      </p:sp>
    </p:spTree>
  </p:cSld>
  <p:clrMapOvr>
    <a:masterClrMapping/>
  </p:clrMapOvr>
  <p:transition spd="med" advClick="0">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vl1pPr>
          </a:lstStyle>
          <a:p>
            <a:pPr>
              <a:defRPr/>
            </a:pPr>
            <a:fld id="{CB378830-4637-473E-B86D-7F9BF8919F46}" type="slidenum">
              <a:rPr lang="en-US"/>
              <a:pPr>
                <a:defRPr/>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9347"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9347"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grpSp>
      <p:sp>
        <p:nvSpPr>
          <p:cNvPr id="3" name="Content Placeholder 2"/>
          <p:cNvSpPr>
            <a:spLocks noGrp="1"/>
          </p:cNvSpPr>
          <p:nvPr>
            <p:ph idx="1"/>
          </p:nvPr>
        </p:nvSpPr>
        <p:spPr/>
        <p:txBody>
          <a:bodyPr/>
          <a:lstStyle>
            <a:lvl3pPr marL="1044789" indent="20315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84" y="6746083"/>
            <a:ext cx="1829693" cy="569119"/>
          </a:xfrm>
        </p:spPr>
        <p:txBody>
          <a:bodyPr rtlCol="0"/>
          <a:lstStyle>
            <a:lvl1pPr algn="r" hangingPunct="1">
              <a:defRPr sz="1400">
                <a:solidFill>
                  <a:prstClr val="white">
                    <a:lumMod val="65000"/>
                  </a:prstClr>
                </a:solidFill>
              </a:defRPr>
            </a:lvl1pPr>
          </a:lstStyle>
          <a:p>
            <a:pPr>
              <a:defRPr/>
            </a:pPr>
            <a:fld id="{807B307B-1014-43F0-98AD-7D9136FB7B3C}" type="slidenum">
              <a:rPr lang="en-US"/>
              <a:pPr>
                <a:defRPr/>
              </a:pPr>
              <a:t>‹#›</a:t>
            </a:fld>
            <a:endParaRPr lang="en-US" dirty="0"/>
          </a:p>
        </p:txBody>
      </p:sp>
      <p:sp>
        <p:nvSpPr>
          <p:cNvPr id="10" name="Footer Placeholder 71"/>
          <p:cNvSpPr>
            <a:spLocks noGrp="1"/>
          </p:cNvSpPr>
          <p:nvPr userDrawn="1">
            <p:ph type="ftr" sz="quarter" idx="11"/>
          </p:nvPr>
        </p:nvSpPr>
        <p:spPr>
          <a:xfrm>
            <a:off x="0" y="6746083"/>
            <a:ext cx="8686354" cy="569119"/>
          </a:xfrm>
          <a:prstGeom prst="rect">
            <a:avLst/>
          </a:prstGeom>
        </p:spPr>
        <p:txBody>
          <a:bodyPr vert="horz" wrap="square" lIns="104479" tIns="52240" rIns="104479" bIns="52240" numCol="1" anchor="t" anchorCtr="0" compatLnSpc="1">
            <a:prstTxWarp prst="textNoShape">
              <a:avLst/>
            </a:prstTxWarp>
          </a:bodyPr>
          <a:lstStyle>
            <a:lvl1pPr algn="ctr" defTabSz="468072" fontAlgn="base" hangingPunct="0">
              <a:spcBef>
                <a:spcPct val="0"/>
              </a:spcBef>
              <a:spcAft>
                <a:spcPct val="0"/>
              </a:spcAft>
              <a:defRPr b="1">
                <a:solidFill>
                  <a:srgbClr val="E4A11B"/>
                </a:solidFill>
                <a:latin typeface="Arial" pitchFamily="34" charset="0"/>
                <a:ea typeface="Helvetica Light"/>
                <a:cs typeface="Arial" pitchFamily="34" charset="0"/>
                <a:sym typeface="Helvetica Light"/>
              </a:defRPr>
            </a:lvl1pPr>
          </a:lstStyle>
          <a:p>
            <a:pPr>
              <a:defRPr/>
            </a:pPr>
            <a:endParaRPr lang="en-US" sz="2900" dirty="0" smtClean="0"/>
          </a:p>
          <a:p>
            <a:pPr>
              <a:defRPr/>
            </a:pPr>
            <a:r>
              <a:rPr lang="en-US" sz="2900" dirty="0" smtClean="0"/>
              <a:t>Source:</a:t>
            </a:r>
          </a:p>
          <a:p>
            <a:pPr>
              <a:defRPr/>
            </a:pPr>
            <a:endParaRPr lang="en-US" sz="2900" dirty="0"/>
          </a:p>
        </p:txBody>
      </p:sp>
    </p:spTree>
  </p:cSld>
  <p:clrMapOvr>
    <a:masterClrMapping/>
  </p:clrMapOvr>
  <p:transition spd="med" advClick="0">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defRPr>
            </a:lvl1pPr>
          </a:lstStyle>
          <a:p>
            <a:pPr>
              <a:defRPr/>
            </a:pPr>
            <a:fld id="{8AC127C6-1D20-4D5B-941C-9064481E1097}" type="slidenum">
              <a:rPr lang="en-US"/>
              <a:pPr>
                <a:defRPr/>
              </a:pPr>
              <a:t>‹#›</a:t>
            </a:fld>
            <a:endParaRPr lang="en-US" dirty="0"/>
          </a:p>
        </p:txBody>
      </p:sp>
      <p:sp>
        <p:nvSpPr>
          <p:cNvPr id="4" name="Footer Placeholder 71"/>
          <p:cNvSpPr>
            <a:spLocks noGrp="1"/>
          </p:cNvSpPr>
          <p:nvPr userDrawn="1">
            <p:ph type="ftr" sz="quarter" idx="11"/>
          </p:nvPr>
        </p:nvSpPr>
        <p:spPr>
          <a:xfrm>
            <a:off x="0" y="6746083"/>
            <a:ext cx="8686354" cy="569119"/>
          </a:xfrm>
          <a:prstGeom prst="rect">
            <a:avLst/>
          </a:prstGeom>
        </p:spPr>
        <p:txBody>
          <a:bodyPr vert="horz" wrap="square" lIns="104479" tIns="52240" rIns="104479" bIns="52240" numCol="1" anchor="t" anchorCtr="0" compatLnSpc="1">
            <a:prstTxWarp prst="textNoShape">
              <a:avLst/>
            </a:prstTxWarp>
          </a:bodyPr>
          <a:lstStyle>
            <a:lvl1pPr algn="ctr" defTabSz="468072" fontAlgn="base" hangingPunct="0">
              <a:spcBef>
                <a:spcPct val="0"/>
              </a:spcBef>
              <a:spcAft>
                <a:spcPct val="0"/>
              </a:spcAft>
              <a:defRPr b="1">
                <a:solidFill>
                  <a:srgbClr val="E4A11B"/>
                </a:solidFill>
                <a:latin typeface="Arial" pitchFamily="34" charset="0"/>
                <a:ea typeface="Helvetica Light"/>
                <a:cs typeface="Arial" pitchFamily="34" charset="0"/>
                <a:sym typeface="Helvetica Light"/>
              </a:defRPr>
            </a:lvl1pPr>
          </a:lstStyle>
          <a:p>
            <a:pPr>
              <a:defRPr/>
            </a:pPr>
            <a:endParaRPr lang="en-US" sz="2900" dirty="0" smtClean="0"/>
          </a:p>
          <a:p>
            <a:pPr>
              <a:defRPr/>
            </a:pPr>
            <a:r>
              <a:rPr lang="en-US" sz="2900" dirty="0" smtClean="0"/>
              <a:t>Source:</a:t>
            </a:r>
          </a:p>
          <a:p>
            <a:pPr>
              <a:defRPr/>
            </a:pPr>
            <a:endParaRPr lang="en-US" sz="2900" dirty="0"/>
          </a:p>
        </p:txBody>
      </p:sp>
    </p:spTree>
  </p:cSld>
  <p:clrMapOvr>
    <a:masterClrMapping/>
  </p:clrMapOvr>
  <p:transition spd="med" advClick="0">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131" y="6661548"/>
            <a:ext cx="3474541" cy="508397"/>
          </a:xfrm>
          <a:prstGeom prst="rect">
            <a:avLst/>
          </a:prstGeom>
        </p:spPr>
        <p:txBody>
          <a:bodyPr vert="horz" wrap="square" lIns="104479" tIns="52240" rIns="104479" bIns="52240" numCol="1" anchor="t" anchorCtr="0" compatLnSpc="1">
            <a:prstTxWarp prst="textNoShape">
              <a:avLst/>
            </a:prstTxWarp>
          </a:bodyPr>
          <a:lstStyle>
            <a:lvl1pPr algn="ctr" defTabSz="468072" fontAlgn="base" hangingPunct="0">
              <a:spcBef>
                <a:spcPct val="0"/>
              </a:spcBef>
              <a:spcAft>
                <a:spcPct val="0"/>
              </a:spcAft>
              <a:defRPr>
                <a:latin typeface="Helvetica Light"/>
                <a:ea typeface="Helvetica Light"/>
                <a:cs typeface="Helvetica Light"/>
                <a:sym typeface="Helvetica Light"/>
              </a:defRPr>
            </a:lvl1pPr>
          </a:lstStyle>
          <a:p>
            <a:pPr>
              <a:defRPr/>
            </a:pPr>
            <a:endParaRPr lang="en-US" sz="2900" dirty="0">
              <a:solidFill>
                <a:srgbClr val="000000"/>
              </a:solidFill>
            </a:endParaRPr>
          </a:p>
        </p:txBody>
      </p:sp>
      <p:sp>
        <p:nvSpPr>
          <p:cNvPr id="3" name="Rectangle 6"/>
          <p:cNvSpPr>
            <a:spLocks noGrp="1" noChangeArrowheads="1"/>
          </p:cNvSpPr>
          <p:nvPr>
            <p:ph type="sldNum" sz="quarter" idx="11"/>
          </p:nvPr>
        </p:nvSpPr>
        <p:spPr/>
        <p:txBody>
          <a:bodyPr rtlCol="0"/>
          <a:lstStyle>
            <a:lvl1pPr hangingPunct="1">
              <a:defRPr/>
            </a:lvl1pPr>
          </a:lstStyle>
          <a:p>
            <a:pPr>
              <a:defRPr/>
            </a:pPr>
            <a:fld id="{BEDCB6A0-322C-424D-8AB6-0771850789A7}"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219AB2F6-453A-4355-BFFB-1C577A97250D}"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ECC34D43-5C33-438B-8294-4DEE92B20567}"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32937E4-C339-4BEF-AA71-E79B883709A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766520"/>
      </p:ext>
    </p:extLst>
  </p:cSld>
  <p:clrMapOvr>
    <a:masterClrMapping/>
  </p:clrMapOvr>
  <p:transition spd="med" advClick="0">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B3E6E9B3-A02D-41FA-AA85-24F0F99BDC85}"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EB0E701B-6F9E-4428-9567-AF2F6942C9DB}"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98BA4A1D-554E-4DB6-B8B9-2F43671125A9}"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3B0B99B-13DF-417D-B112-D69924FBAFF7}"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DE33E743-6929-4D27-9502-1F830071BAEE}"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54007013-EEBE-476B-BE74-8A3D13D1FC44}"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7C4B444C-0C08-44DE-8B1F-E32EAF4CEDCE}"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E98A2AE6-67A0-4378-AA29-DAC08EB7D09F}"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FEBC7FC4-9B45-475F-AA4F-6D3FB4689573}"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55991D0D-26E5-4468-BEF1-3CFA7AE5C61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Title Placeholder 23"/>
          <p:cNvSpPr>
            <a:spLocks noGrp="1"/>
          </p:cNvSpPr>
          <p:nvPr>
            <p:ph type="title"/>
          </p:nvPr>
        </p:nvSpPr>
        <p:spPr>
          <a:xfrm>
            <a:off x="1" y="-1"/>
            <a:ext cx="7315200" cy="1371600"/>
          </a:xfrm>
          <a:prstGeom prst="rect">
            <a:avLst/>
          </a:prstGeom>
        </p:spPr>
        <p:txBody>
          <a:bodyPr vert="horz" lIns="104314" tIns="52155" rIns="104314" bIns="52155" rtlCol="0" anchor="ctr">
            <a:normAutofit/>
          </a:bodyPr>
          <a:lstStyle/>
          <a:p>
            <a:r>
              <a:rPr lang="en-US" dirty="0" smtClean="0"/>
              <a:t>Click to edit Master title style</a:t>
            </a:r>
            <a:endParaRPr lang="en-US" dirty="0"/>
          </a:p>
        </p:txBody>
      </p:sp>
      <p:sp>
        <p:nvSpPr>
          <p:cNvPr id="5" name="Slide Number Placeholder 24"/>
          <p:cNvSpPr>
            <a:spLocks noGrp="1"/>
          </p:cNvSpPr>
          <p:nvPr>
            <p:ph type="sldNum" sz="quarter" idx="4"/>
          </p:nvPr>
        </p:nvSpPr>
        <p:spPr>
          <a:xfrm>
            <a:off x="8321040" y="6746241"/>
            <a:ext cx="1828800" cy="568960"/>
          </a:xfrm>
          <a:prstGeom prst="rect">
            <a:avLst/>
          </a:prstGeom>
        </p:spPr>
        <p:txBody>
          <a:bodyPr vert="horz" lIns="104314" tIns="52155" rIns="104314" bIns="52155" rtlCol="0" anchor="ctr"/>
          <a:lstStyle>
            <a:lvl1pPr algn="r">
              <a:defRPr sz="1400">
                <a:solidFill>
                  <a:srgbClr val="9F9F9F"/>
                </a:solidFill>
              </a:defRPr>
            </a:lvl1pPr>
          </a:lstStyle>
          <a:p>
            <a:fld id="{FA7FE77C-AF48-3246-81CD-1FACB1FB746A}" type="slidenum">
              <a:rPr lang="en-US" smtClean="0"/>
              <a:pPr/>
              <a:t>‹#›</a:t>
            </a:fld>
            <a:endParaRPr lang="en-US" dirty="0"/>
          </a:p>
        </p:txBody>
      </p:sp>
      <p:sp>
        <p:nvSpPr>
          <p:cNvPr id="7" name="Footer Placeholder 71"/>
          <p:cNvSpPr>
            <a:spLocks noGrp="1"/>
          </p:cNvSpPr>
          <p:nvPr>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Tree>
    <p:extLst>
      <p:ext uri="{BB962C8B-B14F-4D97-AF65-F5344CB8AC3E}">
        <p14:creationId xmlns:p14="http://schemas.microsoft.com/office/powerpoint/2010/main" val="3799239599"/>
      </p:ext>
    </p:extLst>
  </p:cSld>
  <p:clrMapOvr>
    <a:masterClrMapping/>
  </p:clrMapOvr>
  <p:transition spd="med" advClick="0">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3900665F-5022-4C1D-8A70-0EDEAE5EDD35}"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9E1A8E1-38B9-4946-88FF-E5D034042610}"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0273D23-6764-44F0-93AF-FD34771768DC}"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17D0607-E506-4CD4-A588-FDE89260314D}"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973ACD12-DB4A-4CD7-AADE-D78F407DFC05}" type="slidenum">
              <a:rPr lang="en-US"/>
              <a:pPr>
                <a:defRPr/>
              </a:pPr>
              <a:t>‹#›</a:t>
            </a:fld>
            <a:endParaRPr lang="en-US"/>
          </a:p>
        </p:txBody>
      </p:sp>
    </p:spTree>
  </p:cSld>
  <p:clrMapOvr>
    <a:masterClrMapping/>
  </p:clrMapOvr>
  <p:transition spd="med" advClick="0">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9689BBB5-5FFF-4C0E-B6AF-D1D8A8128F97}"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0"/>
            <a:ext cx="10972800" cy="1374775"/>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5833" y="-3175"/>
              <a:ext cx="7257521"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8" name="Freeform 21"/>
            <p:cNvSpPr>
              <a:spLocks/>
            </p:cNvSpPr>
            <p:nvPr/>
          </p:nvSpPr>
          <p:spPr bwMode="auto">
            <a:xfrm>
              <a:off x="0" y="-198"/>
              <a:ext cx="7239000" cy="1286073"/>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088" y="6746875"/>
            <a:ext cx="1830387" cy="568325"/>
          </a:xfrm>
        </p:spPr>
        <p:txBody>
          <a:bodyPr/>
          <a:lstStyle>
            <a:lvl1pPr hangingPunct="1">
              <a:defRPr>
                <a:solidFill>
                  <a:srgbClr val="A6A6A6"/>
                </a:solidFill>
                <a:latin typeface="Calibri" pitchFamily="34" charset="0"/>
              </a:defRPr>
            </a:lvl1pPr>
          </a:lstStyle>
          <a:p>
            <a:pPr>
              <a:defRPr/>
            </a:pPr>
            <a:fld id="{C4E78CBD-7456-454F-8571-A07658CAC479}" type="slidenum">
              <a:rPr lang="en-US"/>
              <a:pPr>
                <a:defRPr/>
              </a:pPr>
              <a:t>‹#›</a:t>
            </a:fld>
            <a:endParaRPr lang="en-US"/>
          </a:p>
        </p:txBody>
      </p:sp>
      <p:sp>
        <p:nvSpPr>
          <p:cNvPr id="10"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solidFill>
                  <a:srgbClr val="FFFFFF"/>
                </a:solidFill>
                <a:latin typeface="Calibri" pitchFamily="34" charset="0"/>
              </a:defRPr>
            </a:lvl1pPr>
          </a:lstStyle>
          <a:p>
            <a:pPr>
              <a:defRPr/>
            </a:pPr>
            <a:fld id="{F0A89C4F-4ACA-4B1E-BC71-61C0D8ED111C}" type="slidenum">
              <a:rPr lang="en-US"/>
              <a:pPr>
                <a:defRPr/>
              </a:pPr>
              <a:t>‹#›</a:t>
            </a:fld>
            <a:endParaRPr lang="en-US"/>
          </a:p>
        </p:txBody>
      </p:sp>
      <p:sp>
        <p:nvSpPr>
          <p:cNvPr id="4"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675" y="6661150"/>
            <a:ext cx="3473450" cy="509588"/>
          </a:xfrm>
          <a:prstGeom prst="rect">
            <a:avLst/>
          </a:prstGeom>
        </p:spPr>
        <p:txBody>
          <a:bodyPr vert="horz" wrap="square" lIns="104300" tIns="52147" rIns="104300" bIns="52147" numCol="1" anchor="t" anchorCtr="0" compatLnSpc="1">
            <a:prstTxWarp prst="textNoShape">
              <a:avLst/>
            </a:prstTxWarp>
          </a:bodyPr>
          <a:lstStyle>
            <a:lvl1pPr algn="ctr" hangingPunct="0">
              <a:defRPr sz="2900">
                <a:solidFill>
                  <a:srgbClr val="000000"/>
                </a:solidFill>
                <a:latin typeface="Helvetica Light"/>
                <a:sym typeface="Helvetica Light"/>
              </a:defRPr>
            </a:lvl1pPr>
          </a:lstStyle>
          <a:p>
            <a:pPr defTabSz="1023938" fontAlgn="base">
              <a:spcBef>
                <a:spcPct val="0"/>
              </a:spcBef>
              <a:spcAft>
                <a:spcPct val="0"/>
              </a:spcAft>
              <a:defRPr/>
            </a:pPr>
            <a:endParaRPr lang="en-US">
              <a:cs typeface="Arial" pitchFamily="34" charset="0"/>
            </a:endParaRPr>
          </a:p>
        </p:txBody>
      </p:sp>
      <p:sp>
        <p:nvSpPr>
          <p:cNvPr id="3" name="Rectangle 6"/>
          <p:cNvSpPr>
            <a:spLocks noGrp="1" noChangeArrowheads="1"/>
          </p:cNvSpPr>
          <p:nvPr>
            <p:ph type="sldNum" sz="quarter" idx="11"/>
          </p:nvPr>
        </p:nvSpPr>
        <p:spPr/>
        <p:txBody>
          <a:bodyPr/>
          <a:lstStyle>
            <a:lvl1pPr hangingPunct="1">
              <a:defRPr>
                <a:latin typeface="Calibri" pitchFamily="34" charset="0"/>
              </a:defRPr>
            </a:lvl1pPr>
          </a:lstStyle>
          <a:p>
            <a:pPr>
              <a:defRPr/>
            </a:pPr>
            <a:fld id="{ABD8E935-4048-4CB8-87AA-EB9F33302676}"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748FE840-9FC3-4197-9E0B-5FFF8DC7F46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3" name="Group 15"/>
          <p:cNvGrpSpPr>
            <a:grpSpLocks/>
          </p:cNvGrpSpPr>
          <p:nvPr userDrawn="1"/>
        </p:nvGrpSpPr>
        <p:grpSpPr bwMode="auto">
          <a:xfrm>
            <a:off x="0" y="-3386"/>
            <a:ext cx="10972800" cy="1374987"/>
            <a:chOff x="0" y="-3175"/>
            <a:chExt cx="9144000" cy="1289050"/>
          </a:xfrm>
        </p:grpSpPr>
        <p:pic>
          <p:nvPicPr>
            <p:cNvPr id="4" name="Picture 12" descr="_0013_14.jpg"/>
            <p:cNvPicPr>
              <a:picLocks noChangeAspect="1"/>
            </p:cNvPicPr>
            <p:nvPr/>
          </p:nvPicPr>
          <p:blipFill>
            <a:blip r:embed="rId2" cstate="print">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srgbClr val="000000"/>
                </a:solidFill>
              </a:endParaRPr>
            </a:p>
          </p:txBody>
        </p:sp>
        <p:sp>
          <p:nvSpPr>
            <p:cNvPr id="6"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srgbClr val="000000"/>
                </a:solidFill>
              </a:endParaRPr>
            </a:p>
          </p:txBody>
        </p:sp>
      </p:grpSp>
      <p:sp>
        <p:nvSpPr>
          <p:cNvPr id="12" name="Title 1"/>
          <p:cNvSpPr>
            <a:spLocks noGrp="1"/>
          </p:cNvSpPr>
          <p:nvPr>
            <p:ph type="title"/>
          </p:nvPr>
        </p:nvSpPr>
        <p:spPr>
          <a:xfrm>
            <a:off x="1" y="-1"/>
            <a:ext cx="7315200" cy="1371600"/>
          </a:xfrm>
        </p:spPr>
        <p:txBody>
          <a:bodyPr/>
          <a:lstStyle/>
          <a:p>
            <a:r>
              <a:rPr lang="en-US" smtClean="0"/>
              <a:t>Click to edit Master title style</a:t>
            </a:r>
            <a:endParaRPr lang="en-US"/>
          </a:p>
        </p:txBody>
      </p:sp>
      <p:sp>
        <p:nvSpPr>
          <p:cNvPr id="7" name="Slide Number Placeholder 24"/>
          <p:cNvSpPr>
            <a:spLocks noGrp="1"/>
          </p:cNvSpPr>
          <p:nvPr>
            <p:ph type="sldNum" sz="quarter" idx="10"/>
          </p:nvPr>
        </p:nvSpPr>
        <p:spPr/>
        <p:txBody>
          <a:bodyPr/>
          <a:lstStyle>
            <a:lvl1pPr algn="r">
              <a:defRPr sz="1400">
                <a:solidFill>
                  <a:srgbClr val="9F9F9F"/>
                </a:solidFill>
              </a:defRPr>
            </a:lvl1pPr>
          </a:lstStyle>
          <a:p>
            <a:pPr>
              <a:defRPr/>
            </a:pPr>
            <a:fld id="{F0564E47-DF12-4CC9-A40C-7F833E8E9E67}"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663088299"/>
      </p:ext>
    </p:extLst>
  </p:cSld>
  <p:clrMapOvr>
    <a:masterClrMapping/>
  </p:clrMapOvr>
  <p:transition spd="med" advClick="0">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7B4A6F50-0551-466D-951C-ABD8B165DA2E}"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CA9AC9A-143E-4919-BFD4-C4A8F67C4435}"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0E4F2795-370D-4DDB-9BD7-55359296FA31}"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4DF467F7-0734-4998-B075-58F7E9875FC6}"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188AA31D-91C1-45E5-A1CD-BEAD7FB61BA7}"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62B55459-3901-4935-8688-E6721A561654}"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305D6F1-4E02-406B-BDD0-63C8225BE93F}"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A83717B9-5537-4B1E-B8CB-CF624A0FEC90}"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4DD056CF-2384-4E1F-9364-B19EC519A310}"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AB8E08ED-32CF-48BD-9E66-B2C6C632605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grpSp>
        <p:nvGrpSpPr>
          <p:cNvPr id="3" name="Group 15"/>
          <p:cNvGrpSpPr>
            <a:grpSpLocks/>
          </p:cNvGrpSpPr>
          <p:nvPr userDrawn="1"/>
        </p:nvGrpSpPr>
        <p:grpSpPr bwMode="auto">
          <a:xfrm>
            <a:off x="0" y="-3386"/>
            <a:ext cx="10972800" cy="1374987"/>
            <a:chOff x="0" y="-3175"/>
            <a:chExt cx="9144000" cy="1289050"/>
          </a:xfrm>
        </p:grpSpPr>
        <p:pic>
          <p:nvPicPr>
            <p:cNvPr id="4" name="Picture 12" descr="_0013_14.jpg"/>
            <p:cNvPicPr>
              <a:picLocks noChangeAspect="1"/>
            </p:cNvPicPr>
            <p:nvPr/>
          </p:nvPicPr>
          <p:blipFill>
            <a:blip r:embed="rId2" cstate="print">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srgbClr val="000000"/>
                </a:solidFill>
              </a:endParaRPr>
            </a:p>
          </p:txBody>
        </p:sp>
        <p:sp>
          <p:nvSpPr>
            <p:cNvPr id="6"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srgbClr val="000000"/>
                </a:solidFill>
              </a:endParaRPr>
            </a:p>
          </p:txBody>
        </p:sp>
      </p:grpSp>
      <p:sp>
        <p:nvSpPr>
          <p:cNvPr id="12" name="Title 1"/>
          <p:cNvSpPr>
            <a:spLocks noGrp="1"/>
          </p:cNvSpPr>
          <p:nvPr>
            <p:ph type="title"/>
          </p:nvPr>
        </p:nvSpPr>
        <p:spPr>
          <a:xfrm>
            <a:off x="1" y="-1"/>
            <a:ext cx="7315200" cy="1371600"/>
          </a:xfrm>
        </p:spPr>
        <p:txBody>
          <a:bodyPr/>
          <a:lstStyle/>
          <a:p>
            <a:r>
              <a:rPr lang="en-US" smtClean="0"/>
              <a:t>Click to edit Master title style</a:t>
            </a:r>
            <a:endParaRPr lang="en-US"/>
          </a:p>
        </p:txBody>
      </p:sp>
      <p:sp>
        <p:nvSpPr>
          <p:cNvPr id="7" name="Slide Number Placeholder 24"/>
          <p:cNvSpPr>
            <a:spLocks noGrp="1"/>
          </p:cNvSpPr>
          <p:nvPr>
            <p:ph type="sldNum" sz="quarter" idx="10"/>
          </p:nvPr>
        </p:nvSpPr>
        <p:spPr/>
        <p:txBody>
          <a:bodyPr/>
          <a:lstStyle>
            <a:lvl1pPr algn="r">
              <a:defRPr sz="1400">
                <a:solidFill>
                  <a:srgbClr val="9F9F9F"/>
                </a:solidFill>
              </a:defRPr>
            </a:lvl1pPr>
          </a:lstStyle>
          <a:p>
            <a:pPr>
              <a:defRPr/>
            </a:pPr>
            <a:fld id="{F0564E47-DF12-4CC9-A40C-7F833E8E9E67}"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365045773"/>
      </p:ext>
    </p:extLst>
  </p:cSld>
  <p:clrMapOvr>
    <a:masterClrMapping/>
  </p:clrMapOvr>
  <p:transition spd="med" advClick="0">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D48BA1B4-B2C2-471A-9CFB-B13C76C59473}"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99E416BB-A8AB-4E30-8699-1B956487DCF1}"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B45A844-2002-4B48-A2FB-B4BD25BBCD19}"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4879DBF-8FFA-4531-8CEA-B4AF2FB0A169}"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59C8E3D4-1C49-4A8D-9DC3-C3F2F189DD9A}"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3669C475-7572-4AF7-9D1D-0D3DD1484949}"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F7C08ABE-CC5E-4868-9341-0D554D92EF88}" type="slidenum">
              <a:rPr lang="en-US"/>
              <a:pPr>
                <a:defRPr/>
              </a:pPr>
              <a:t>‹#›</a:t>
            </a:fld>
            <a:endParaRPr lang="en-US"/>
          </a:p>
        </p:txBody>
      </p:sp>
    </p:spTree>
  </p:cSld>
  <p:clrMapOvr>
    <a:masterClrMapping/>
  </p:clrMapOvr>
  <p:transition spd="med" advClick="0">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B81D8F1A-4C97-49DF-8AF1-1C877DA1240D}"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0"/>
            <a:ext cx="10972800" cy="1374775"/>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5833" y="-3175"/>
              <a:ext cx="7257521"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8" name="Freeform 21"/>
            <p:cNvSpPr>
              <a:spLocks/>
            </p:cNvSpPr>
            <p:nvPr/>
          </p:nvSpPr>
          <p:spPr bwMode="auto">
            <a:xfrm>
              <a:off x="0" y="-198"/>
              <a:ext cx="7239000" cy="1286073"/>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088" y="6746875"/>
            <a:ext cx="1830387" cy="568325"/>
          </a:xfrm>
        </p:spPr>
        <p:txBody>
          <a:bodyPr/>
          <a:lstStyle>
            <a:lvl1pPr hangingPunct="1">
              <a:defRPr>
                <a:solidFill>
                  <a:srgbClr val="A6A6A6"/>
                </a:solidFill>
                <a:latin typeface="Calibri" pitchFamily="34" charset="0"/>
              </a:defRPr>
            </a:lvl1pPr>
          </a:lstStyle>
          <a:p>
            <a:pPr>
              <a:defRPr/>
            </a:pPr>
            <a:fld id="{26FBD146-AA17-4D8E-B97B-6247E8FA8E8B}" type="slidenum">
              <a:rPr lang="en-US"/>
              <a:pPr>
                <a:defRPr/>
              </a:pPr>
              <a:t>‹#›</a:t>
            </a:fld>
            <a:endParaRPr lang="en-US"/>
          </a:p>
        </p:txBody>
      </p:sp>
      <p:sp>
        <p:nvSpPr>
          <p:cNvPr id="10"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solidFill>
                  <a:srgbClr val="FFFFFF"/>
                </a:solidFill>
                <a:latin typeface="Calibri" pitchFamily="34" charset="0"/>
              </a:defRPr>
            </a:lvl1pPr>
          </a:lstStyle>
          <a:p>
            <a:pPr>
              <a:defRPr/>
            </a:pPr>
            <a:fld id="{F6756376-4655-4DD2-8F74-55ED1C8995AB}" type="slidenum">
              <a:rPr lang="en-US"/>
              <a:pPr>
                <a:defRPr/>
              </a:pPr>
              <a:t>‹#›</a:t>
            </a:fld>
            <a:endParaRPr lang="en-US"/>
          </a:p>
        </p:txBody>
      </p:sp>
      <p:sp>
        <p:nvSpPr>
          <p:cNvPr id="4"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vl1pPr>
          </a:lstStyle>
          <a:p>
            <a:pPr>
              <a:defRPr/>
            </a:pPr>
            <a:fld id="{4E8206BE-0CA8-4960-A379-898EA1679F06}"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675" y="6661150"/>
            <a:ext cx="3473450" cy="509588"/>
          </a:xfrm>
          <a:prstGeom prst="rect">
            <a:avLst/>
          </a:prstGeom>
        </p:spPr>
        <p:txBody>
          <a:bodyPr vert="horz" wrap="square" lIns="104300" tIns="52147" rIns="104300" bIns="52147" numCol="1" anchor="t" anchorCtr="0" compatLnSpc="1">
            <a:prstTxWarp prst="textNoShape">
              <a:avLst/>
            </a:prstTxWarp>
          </a:bodyPr>
          <a:lstStyle>
            <a:lvl1pPr algn="ctr" hangingPunct="0">
              <a:defRPr sz="2900">
                <a:solidFill>
                  <a:srgbClr val="000000"/>
                </a:solidFill>
                <a:latin typeface="Helvetica Light"/>
                <a:sym typeface="Helvetica Light"/>
              </a:defRPr>
            </a:lvl1pPr>
          </a:lstStyle>
          <a:p>
            <a:pPr defTabSz="1023938" fontAlgn="base">
              <a:spcBef>
                <a:spcPct val="0"/>
              </a:spcBef>
              <a:spcAft>
                <a:spcPct val="0"/>
              </a:spcAft>
              <a:defRPr/>
            </a:pPr>
            <a:endParaRPr lang="en-US">
              <a:cs typeface="Arial" pitchFamily="34" charset="0"/>
            </a:endParaRPr>
          </a:p>
        </p:txBody>
      </p:sp>
      <p:sp>
        <p:nvSpPr>
          <p:cNvPr id="3" name="Rectangle 6"/>
          <p:cNvSpPr>
            <a:spLocks noGrp="1" noChangeArrowheads="1"/>
          </p:cNvSpPr>
          <p:nvPr>
            <p:ph type="sldNum" sz="quarter" idx="11"/>
          </p:nvPr>
        </p:nvSpPr>
        <p:spPr/>
        <p:txBody>
          <a:bodyPr/>
          <a:lstStyle>
            <a:lvl1pPr hangingPunct="1">
              <a:defRPr>
                <a:latin typeface="Calibri" pitchFamily="34" charset="0"/>
              </a:defRPr>
            </a:lvl1pPr>
          </a:lstStyle>
          <a:p>
            <a:pPr>
              <a:defRPr/>
            </a:pPr>
            <a:fld id="{A1C5FD44-D712-4D2B-BD8E-557A94D30665}"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600730E4-49E1-4316-BBC9-0482887AF193}"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5E5FB9F3-3793-480B-82A5-B7C3A1AAC89E}"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F72FAB02-E385-4A54-ADB2-683952850B26}" type="slidenum">
              <a:rPr lang="en-US"/>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C2A811C1-47B4-423C-9C89-54AB8B4BE65C}" type="slidenum">
              <a:rPr lang="en-US"/>
              <a:pPr>
                <a:defRPr/>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00F018AB-010C-462F-B5B1-6AB43E0B5DE2}" type="slidenum">
              <a:rPr lang="en-US"/>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A14C13F4-F7B7-4628-B42B-DD8330D7165E}" type="slidenum">
              <a:rPr lang="en-US"/>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C31610AC-C519-4A00-87EE-6F1126AFF946}" type="slidenum">
              <a:rPr lang="en-US"/>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0DB6D9C3-5DF9-40D9-A6BF-965B787EF8F1}"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1993BF94-320C-4E8F-8F09-E447314451B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9" y="464722"/>
            <a:ext cx="8596610" cy="736254"/>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85766"/>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vl1pPr>
          </a:lstStyle>
          <a:p>
            <a:pPr>
              <a:defRPr/>
            </a:pPr>
            <a:fld id="{C3632C75-6D70-415B-92C0-EF851C20BB69}"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5CADA855-8810-4A04-BA9B-D8A517783A55}" type="slidenum">
              <a:rPr lang="en-US"/>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B7FD48D1-20CB-4F2D-B7E9-6CCF05768397}"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478951B-501F-4929-A3CE-4D70F662E63F}" type="slidenum">
              <a:rPr lang="en-US"/>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CF7EE96A-5AA3-4E56-BB9A-0359581954A1}"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DB086CFB-5C6E-4C14-85BA-E2731BF29E81}"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BB87D4FE-665D-4389-BB7D-B6FDB33CC29C}"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455DF325-FEBB-4A01-B2D7-54A4FE8ED563}"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D1583E1-B930-45A1-82CD-850C186A56C2}"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3891490A-0568-4273-9E66-3BECB70D0CF4}" type="slidenum">
              <a:rPr lang="en-US"/>
              <a:pPr>
                <a:defRPr/>
              </a:pPr>
              <a:t>‹#›</a:t>
            </a:fld>
            <a:endParaRPr lang="en-US"/>
          </a:p>
        </p:txBody>
      </p:sp>
    </p:spTree>
  </p:cSld>
  <p:clrMapOvr>
    <a:masterClrMapping/>
  </p:clrMapOvr>
  <p:transition spd="med" advClick="0">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25D09D99-355C-472F-ADFB-17D0B674658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ED8C5F53-2CD2-475F-9178-C985926E130A}" type="slidenum">
              <a:rPr lang="en-US"/>
              <a:pPr>
                <a:defRPr/>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0"/>
            <a:ext cx="10972800" cy="1374775"/>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5833" y="-3175"/>
              <a:ext cx="7257521"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8" name="Freeform 21"/>
            <p:cNvSpPr>
              <a:spLocks/>
            </p:cNvSpPr>
            <p:nvPr/>
          </p:nvSpPr>
          <p:spPr bwMode="auto">
            <a:xfrm>
              <a:off x="0" y="-198"/>
              <a:ext cx="7239000" cy="1286073"/>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088" y="6746875"/>
            <a:ext cx="1830387" cy="568325"/>
          </a:xfrm>
        </p:spPr>
        <p:txBody>
          <a:bodyPr/>
          <a:lstStyle>
            <a:lvl1pPr hangingPunct="1">
              <a:defRPr>
                <a:solidFill>
                  <a:srgbClr val="A6A6A6"/>
                </a:solidFill>
                <a:latin typeface="Calibri" pitchFamily="34" charset="0"/>
              </a:defRPr>
            </a:lvl1pPr>
          </a:lstStyle>
          <a:p>
            <a:pPr>
              <a:defRPr/>
            </a:pPr>
            <a:fld id="{0DD262EF-BB09-47D5-91A1-31BFB76D5A53}" type="slidenum">
              <a:rPr lang="en-US"/>
              <a:pPr>
                <a:defRPr/>
              </a:pPr>
              <a:t>‹#›</a:t>
            </a:fld>
            <a:endParaRPr lang="en-US"/>
          </a:p>
        </p:txBody>
      </p:sp>
      <p:sp>
        <p:nvSpPr>
          <p:cNvPr id="10"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solidFill>
                  <a:srgbClr val="FFFFFF"/>
                </a:solidFill>
                <a:latin typeface="Calibri" pitchFamily="34" charset="0"/>
              </a:defRPr>
            </a:lvl1pPr>
          </a:lstStyle>
          <a:p>
            <a:pPr>
              <a:defRPr/>
            </a:pPr>
            <a:fld id="{6A62B936-9012-4DA5-92D7-FEE08D5E529D}" type="slidenum">
              <a:rPr lang="en-US"/>
              <a:pPr>
                <a:defRPr/>
              </a:pPr>
              <a:t>‹#›</a:t>
            </a:fld>
            <a:endParaRPr lang="en-US"/>
          </a:p>
        </p:txBody>
      </p:sp>
      <p:sp>
        <p:nvSpPr>
          <p:cNvPr id="4"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675" y="6661150"/>
            <a:ext cx="3473450" cy="509588"/>
          </a:xfrm>
          <a:prstGeom prst="rect">
            <a:avLst/>
          </a:prstGeom>
        </p:spPr>
        <p:txBody>
          <a:bodyPr vert="horz" wrap="square" lIns="104300" tIns="52147" rIns="104300" bIns="52147" numCol="1" anchor="t" anchorCtr="0" compatLnSpc="1">
            <a:prstTxWarp prst="textNoShape">
              <a:avLst/>
            </a:prstTxWarp>
          </a:bodyPr>
          <a:lstStyle>
            <a:lvl1pPr algn="ctr" hangingPunct="0">
              <a:defRPr sz="2900">
                <a:solidFill>
                  <a:srgbClr val="000000"/>
                </a:solidFill>
                <a:latin typeface="Helvetica Light"/>
                <a:sym typeface="Helvetica Light"/>
              </a:defRPr>
            </a:lvl1pPr>
          </a:lstStyle>
          <a:p>
            <a:pPr defTabSz="1023938" fontAlgn="base">
              <a:spcBef>
                <a:spcPct val="0"/>
              </a:spcBef>
              <a:spcAft>
                <a:spcPct val="0"/>
              </a:spcAft>
              <a:defRPr/>
            </a:pPr>
            <a:endParaRPr lang="en-US">
              <a:cs typeface="Arial" pitchFamily="34" charset="0"/>
            </a:endParaRPr>
          </a:p>
        </p:txBody>
      </p:sp>
      <p:sp>
        <p:nvSpPr>
          <p:cNvPr id="3" name="Rectangle 6"/>
          <p:cNvSpPr>
            <a:spLocks noGrp="1" noChangeArrowheads="1"/>
          </p:cNvSpPr>
          <p:nvPr>
            <p:ph type="sldNum" sz="quarter" idx="11"/>
          </p:nvPr>
        </p:nvSpPr>
        <p:spPr/>
        <p:txBody>
          <a:bodyPr/>
          <a:lstStyle>
            <a:lvl1pPr hangingPunct="1">
              <a:defRPr>
                <a:latin typeface="Calibri" pitchFamily="34" charset="0"/>
              </a:defRPr>
            </a:lvl1pPr>
          </a:lstStyle>
          <a:p>
            <a:pPr>
              <a:defRPr/>
            </a:pPr>
            <a:fld id="{89F092C5-3101-49B9-B5CF-6A0AB00B1A24}"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748FE840-9FC3-4197-9E0B-5FFF8DC7F463}"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7B4A6F50-0551-466D-951C-ABD8B165DA2E}"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CA9AC9A-143E-4919-BFD4-C4A8F67C4435}"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0E4F2795-370D-4DDB-9BD7-55359296FA31}"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4DF467F7-0734-4998-B075-58F7E9875FC6}"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188AA31D-91C1-45E5-A1CD-BEAD7FB61BA7}"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62B55459-3901-4935-8688-E6721A56165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6"/>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A1211B3B-8885-4FC5-9B4E-0DA765648A0A}" type="slidenum">
              <a:rPr lang="en-US"/>
              <a:pPr>
                <a:defRPr/>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305D6F1-4E02-406B-BDD0-63C8225BE93F}"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A83717B9-5537-4B1E-B8CB-CF624A0FEC90}"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4DD056CF-2384-4E1F-9364-B19EC519A310}"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AB8E08ED-32CF-48BD-9E66-B2C6C6326058}"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D48BA1B4-B2C2-471A-9CFB-B13C76C59473}"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99E416BB-A8AB-4E30-8699-1B956487DCF1}"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B45A844-2002-4B48-A2FB-B4BD25BBCD19}"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4879DBF-8FFA-4531-8CEA-B4AF2FB0A169}"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59C8E3D4-1C49-4A8D-9DC3-C3F2F189DD9A}" type="slidenum">
              <a:rPr lang="en-US"/>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3669C475-7572-4AF7-9D1D-0D3DD148494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553FDB2A-9AFA-4C29-8C1D-9FDC25043329}" type="slidenum">
              <a:rPr lang="en-US"/>
              <a:pPr>
                <a:defRPr/>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F7C08ABE-CC5E-4868-9341-0D554D92EF88}" type="slidenum">
              <a:rPr lang="en-US"/>
              <a:pPr>
                <a:defRPr/>
              </a:pPr>
              <a:t>‹#›</a:t>
            </a:fld>
            <a:endParaRPr lang="en-US"/>
          </a:p>
        </p:txBody>
      </p:sp>
    </p:spTree>
  </p:cSld>
  <p:clrMapOvr>
    <a:masterClrMapping/>
  </p:clrMapOvr>
  <p:transition spd="med" advClick="0">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B81D8F1A-4C97-49DF-8AF1-1C877DA1240D}" type="slidenum">
              <a:rPr lang="en-US"/>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0"/>
            <a:ext cx="10972800" cy="1374775"/>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5833" y="-3175"/>
              <a:ext cx="7257521"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8" name="Freeform 21"/>
            <p:cNvSpPr>
              <a:spLocks/>
            </p:cNvSpPr>
            <p:nvPr/>
          </p:nvSpPr>
          <p:spPr bwMode="auto">
            <a:xfrm>
              <a:off x="0" y="-198"/>
              <a:ext cx="7239000" cy="1286073"/>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088" y="6746875"/>
            <a:ext cx="1830387" cy="568325"/>
          </a:xfrm>
        </p:spPr>
        <p:txBody>
          <a:bodyPr/>
          <a:lstStyle>
            <a:lvl1pPr hangingPunct="1">
              <a:defRPr>
                <a:solidFill>
                  <a:srgbClr val="A6A6A6"/>
                </a:solidFill>
                <a:latin typeface="Calibri" pitchFamily="34" charset="0"/>
              </a:defRPr>
            </a:lvl1pPr>
          </a:lstStyle>
          <a:p>
            <a:pPr>
              <a:defRPr/>
            </a:pPr>
            <a:fld id="{26FBD146-AA17-4D8E-B97B-6247E8FA8E8B}" type="slidenum">
              <a:rPr lang="en-US"/>
              <a:pPr>
                <a:defRPr/>
              </a:pPr>
              <a:t>‹#›</a:t>
            </a:fld>
            <a:endParaRPr lang="en-US"/>
          </a:p>
        </p:txBody>
      </p:sp>
      <p:sp>
        <p:nvSpPr>
          <p:cNvPr id="10"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solidFill>
                  <a:srgbClr val="FFFFFF"/>
                </a:solidFill>
                <a:latin typeface="Calibri" pitchFamily="34" charset="0"/>
              </a:defRPr>
            </a:lvl1pPr>
          </a:lstStyle>
          <a:p>
            <a:pPr>
              <a:defRPr/>
            </a:pPr>
            <a:fld id="{F6756376-4655-4DD2-8F74-55ED1C8995AB}" type="slidenum">
              <a:rPr lang="en-US"/>
              <a:pPr>
                <a:defRPr/>
              </a:pPr>
              <a:t>‹#›</a:t>
            </a:fld>
            <a:endParaRPr lang="en-US"/>
          </a:p>
        </p:txBody>
      </p:sp>
      <p:sp>
        <p:nvSpPr>
          <p:cNvPr id="4"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675" y="6661150"/>
            <a:ext cx="3473450" cy="509588"/>
          </a:xfrm>
          <a:prstGeom prst="rect">
            <a:avLst/>
          </a:prstGeom>
        </p:spPr>
        <p:txBody>
          <a:bodyPr vert="horz" wrap="square" lIns="104300" tIns="52147" rIns="104300" bIns="52147" numCol="1" anchor="t" anchorCtr="0" compatLnSpc="1">
            <a:prstTxWarp prst="textNoShape">
              <a:avLst/>
            </a:prstTxWarp>
          </a:bodyPr>
          <a:lstStyle>
            <a:lvl1pPr algn="ctr" hangingPunct="0">
              <a:defRPr sz="2900">
                <a:solidFill>
                  <a:srgbClr val="000000"/>
                </a:solidFill>
                <a:latin typeface="Helvetica Light"/>
                <a:sym typeface="Helvetica Light"/>
              </a:defRPr>
            </a:lvl1pPr>
          </a:lstStyle>
          <a:p>
            <a:pPr defTabSz="1023938" fontAlgn="base">
              <a:spcBef>
                <a:spcPct val="0"/>
              </a:spcBef>
              <a:spcAft>
                <a:spcPct val="0"/>
              </a:spcAft>
              <a:defRPr/>
            </a:pPr>
            <a:endParaRPr lang="en-US">
              <a:cs typeface="Arial" pitchFamily="34" charset="0"/>
            </a:endParaRPr>
          </a:p>
        </p:txBody>
      </p:sp>
      <p:sp>
        <p:nvSpPr>
          <p:cNvPr id="3" name="Rectangle 6"/>
          <p:cNvSpPr>
            <a:spLocks noGrp="1" noChangeArrowheads="1"/>
          </p:cNvSpPr>
          <p:nvPr>
            <p:ph type="sldNum" sz="quarter" idx="11"/>
          </p:nvPr>
        </p:nvSpPr>
        <p:spPr/>
        <p:txBody>
          <a:bodyPr/>
          <a:lstStyle>
            <a:lvl1pPr hangingPunct="1">
              <a:defRPr>
                <a:latin typeface="Calibri" pitchFamily="34" charset="0"/>
              </a:defRPr>
            </a:lvl1pPr>
          </a:lstStyle>
          <a:p>
            <a:pPr>
              <a:defRPr/>
            </a:pPr>
            <a:fld id="{A1C5FD44-D712-4D2B-BD8E-557A94D30665}" type="slidenum">
              <a:rPr lang="en-US"/>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020" rIns="104020"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hangingPunct="1">
              <a:defRPr smtClean="0">
                <a:latin typeface="Calibri" pitchFamily="34" charset="0"/>
              </a:defRPr>
            </a:lvl1pPr>
          </a:lstStyle>
          <a:p>
            <a:pPr>
              <a:defRPr/>
            </a:pPr>
            <a:fld id="{DB2CB430-BE7B-4650-9F7A-4BD7314459D2}" type="slidenum">
              <a:rPr lang="en-US"/>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7450" y="465138"/>
            <a:ext cx="8597900" cy="736600"/>
          </a:xfrm>
          <a:prstGeom prst="rect">
            <a:avLst/>
          </a:prstGeom>
          <a:noFill/>
          <a:ln>
            <a:noFill/>
          </a:ln>
          <a:extLst/>
        </p:spPr>
        <p:txBody>
          <a:bodyPr lIns="104020" tIns="52008" rIns="104020" bIns="52008"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7318"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020" rIns="104020"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a:lstStyle>
            <a:lvl1pPr hangingPunct="1">
              <a:defRPr smtClean="0">
                <a:latin typeface="Calibri" pitchFamily="34" charset="0"/>
              </a:defRPr>
            </a:lvl1pPr>
          </a:lstStyle>
          <a:p>
            <a:pPr>
              <a:defRPr/>
            </a:pPr>
            <a:fld id="{8E358A01-B472-41F0-9DDE-922EDCA71903}"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C66D82B0-6860-4C9F-BA07-16417DCC220C}"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78B89E12-0432-4EDE-AE21-43B49E9BF8CC}" type="slidenum">
              <a:rPr lang="en-US"/>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DDEB7B0A-FCA7-499A-BF9B-62B79B5CC6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6" name="Group 5"/>
          <p:cNvGrpSpPr/>
          <p:nvPr userDrawn="1"/>
        </p:nvGrpSpPr>
        <p:grpSpPr>
          <a:xfrm>
            <a:off x="0" y="5"/>
            <a:ext cx="10972800" cy="1374987"/>
            <a:chOff x="0" y="-3175"/>
            <a:chExt cx="9144000" cy="1289050"/>
          </a:xfrm>
        </p:grpSpPr>
        <p:pic>
          <p:nvPicPr>
            <p:cNvPr id="7" name="Picture 6" descr="_0010_11.jpg"/>
            <p:cNvPicPr>
              <a:picLocks noChangeAspect="1"/>
            </p:cNvPicPr>
            <p:nvPr userDrawn="1"/>
          </p:nvPicPr>
          <p:blipFill>
            <a:blip r:embed="rId2" cstate="print"/>
            <a:srcRect b="4274"/>
            <a:stretch>
              <a:fillRect/>
            </a:stretch>
          </p:blipFill>
          <p:spPr>
            <a:xfrm>
              <a:off x="0" y="0"/>
              <a:ext cx="9144000" cy="1282700"/>
            </a:xfrm>
            <a:prstGeom prst="rect">
              <a:avLst/>
            </a:prstGeom>
          </p:spPr>
        </p:pic>
        <p:sp>
          <p:nvSpPr>
            <p:cNvPr id="8"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9"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3" name="Content Placeholder 2"/>
          <p:cNvSpPr>
            <a:spLocks noGrp="1"/>
          </p:cNvSpPr>
          <p:nvPr>
            <p:ph idx="1"/>
          </p:nvPr>
        </p:nvSpPr>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vert="horz" lIns="104314" tIns="52155" rIns="104314" bIns="52155" rtlCol="0" anchor="ctr">
            <a:normAutofit/>
          </a:bodyPr>
          <a:lstStyle/>
          <a:p>
            <a:r>
              <a:rPr lang="en-US" dirty="0" smtClean="0"/>
              <a:t>Click to edit Master title style</a:t>
            </a:r>
            <a:endParaRPr lang="en-US" dirty="0"/>
          </a:p>
        </p:txBody>
      </p:sp>
      <p:sp>
        <p:nvSpPr>
          <p:cNvPr id="11" name="Slide Number Placeholder 24"/>
          <p:cNvSpPr>
            <a:spLocks noGrp="1"/>
          </p:cNvSpPr>
          <p:nvPr>
            <p:ph type="sldNum" sz="quarter" idx="4"/>
          </p:nvPr>
        </p:nvSpPr>
        <p:spPr>
          <a:xfrm>
            <a:off x="8321040" y="6746241"/>
            <a:ext cx="1828800" cy="568960"/>
          </a:xfrm>
          <a:prstGeom prst="rect">
            <a:avLst/>
          </a:prstGeom>
        </p:spPr>
        <p:txBody>
          <a:bodyPr vert="horz" lIns="104314" tIns="52155" rIns="104314" bIns="52155" rtlCol="0" anchor="ctr"/>
          <a:lstStyle>
            <a:lvl1pPr algn="r">
              <a:defRPr sz="1400">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10" name="Footer Placeholder 71"/>
          <p:cNvSpPr>
            <a:spLocks noGrp="1"/>
          </p:cNvSpPr>
          <p:nvPr userDrawn="1">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Tree>
    <p:extLst>
      <p:ext uri="{BB962C8B-B14F-4D97-AF65-F5344CB8AC3E}">
        <p14:creationId xmlns:p14="http://schemas.microsoft.com/office/powerpoint/2010/main" val="2407484583"/>
      </p:ext>
    </p:extLst>
  </p:cSld>
  <p:clrMapOvr>
    <a:masterClrMapping/>
  </p:clrMapOvr>
  <p:transition spd="med" advClick="0">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8C5C7C2-05C7-496C-B7B2-338D94E5B43F}" type="slidenum">
              <a:rPr lang="en-US"/>
              <a:pPr>
                <a:defRPr/>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3C71CA68-A607-494A-A416-8B8071BC44BC}" type="slidenum">
              <a:rPr lang="en-US"/>
              <a:pPr>
                <a:defRPr/>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2AE49277-A114-4CC2-A51D-656ECDBB6AE4}" type="slidenum">
              <a:rPr lang="en-US"/>
              <a:pPr>
                <a:defRPr/>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E0DCE583-EFCB-485C-990A-2DE6B0DE84C6}" type="slidenum">
              <a:rPr lang="en-US"/>
              <a:pPr>
                <a:defRPr/>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03CC83D1-8D97-4021-A98F-9BFAB05E81CB}" type="slidenum">
              <a:rPr lang="en-US"/>
              <a:pPr>
                <a:defRPr/>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7450" y="465138"/>
            <a:ext cx="8597900" cy="736600"/>
          </a:xfrm>
          <a:prstGeom prst="rect">
            <a:avLst/>
          </a:prstGeom>
          <a:noFill/>
          <a:ln>
            <a:noFill/>
          </a:ln>
          <a:extLst/>
        </p:spPr>
        <p:txBody>
          <a:bodyPr lIns="104020" tIns="52008" rIns="104020" bIns="52008"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7318"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020" rIns="104020"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hangingPunct="1">
              <a:defRPr smtClean="0">
                <a:latin typeface="Calibri" pitchFamily="34" charset="0"/>
              </a:defRPr>
            </a:lvl1pPr>
          </a:lstStyle>
          <a:p>
            <a:pPr>
              <a:defRPr/>
            </a:pPr>
            <a:fld id="{81F0233D-0F60-4827-BEAB-AF1126A62FDA}" type="slidenum">
              <a:rPr lang="en-US"/>
              <a:pPr>
                <a:defRPr/>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30393A47-850B-4232-97E4-1AB11980604E}" type="slidenum">
              <a:rPr lang="en-US"/>
              <a:pPr>
                <a:defRPr/>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F48F258E-486C-4A8C-A63D-16090A62EFA4}" type="slidenum">
              <a:rPr lang="en-US"/>
              <a:pPr>
                <a:defRPr/>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7BDD2623-0525-4A8E-9872-FA4C7C70401A}" type="slidenum">
              <a:rPr lang="en-US"/>
              <a:pPr>
                <a:defRPr/>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891D1D43-7FD0-48D4-AE02-2AEFED6DD77E}" type="slidenum">
              <a:rPr lang="en-US"/>
              <a:pPr>
                <a:defRPr/>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8723F6B4-7092-41F7-A7FB-C7D72742AC7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C614BB23-30E3-436A-AA25-7950DED1641E}" type="slidenum">
              <a:rPr lang="en-US"/>
              <a:pPr>
                <a:defRPr/>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68050EB4-E54C-4354-8F7C-1B3642A186BC}" type="slidenum">
              <a:rPr lang="en-US"/>
              <a:pPr>
                <a:defRPr/>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B4BA6D5F-D5FD-46C6-9D34-C1554DC1CFB4}" type="slidenum">
              <a:rPr lang="en-US"/>
              <a:pPr>
                <a:defRPr/>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667C92C4-5A12-46CB-B3A7-8BB23891FAA9}" type="slidenum">
              <a:rPr lang="en-US"/>
              <a:pPr>
                <a:defRPr/>
              </a:pPr>
              <a:t>‹#›</a:t>
            </a:fld>
            <a:endParaRPr lang="en-US"/>
          </a:p>
        </p:txBody>
      </p:sp>
    </p:spTree>
  </p:cSld>
  <p:clrMapOvr>
    <a:masterClrMapping/>
  </p:clrMapOvr>
  <p:transition spd="med" advClick="0">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hangingPunct="1">
              <a:defRPr smtClean="0">
                <a:latin typeface="Calibri" pitchFamily="34" charset="0"/>
              </a:defRPr>
            </a:lvl1pPr>
          </a:lstStyle>
          <a:p>
            <a:pPr>
              <a:defRPr/>
            </a:pPr>
            <a:fld id="{54253EB4-E57B-45A2-8764-9812CB367E5F}" type="slidenum">
              <a:rPr lang="en-US"/>
              <a:pPr>
                <a:defRPr/>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0"/>
            <a:ext cx="10972800" cy="1374775"/>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5833" y="-3175"/>
              <a:ext cx="7257521" cy="1289050"/>
            </a:xfrm>
            <a:custGeom>
              <a:avLst/>
              <a:gdLst>
                <a:gd name="T0" fmla="*/ 0 w 4560"/>
                <a:gd name="T1" fmla="*/ 0 h 810"/>
                <a:gd name="T2" fmla="*/ 5118462 w 4560"/>
                <a:gd name="T3" fmla="*/ 0 h 810"/>
                <a:gd name="T4" fmla="*/ 7257521 w 4560"/>
                <a:gd name="T5" fmla="*/ 1289050 h 810"/>
                <a:gd name="T6" fmla="*/ 0 w 4560"/>
                <a:gd name="T7" fmla="*/ 128905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a:noFill/>
              <a:round/>
              <a:headEnd/>
              <a:tailEnd/>
            </a:ln>
          </p:spPr>
          <p:txBody>
            <a:bodyPr wrap="none" anchor="ctr"/>
            <a:lstStyle/>
            <a:p>
              <a:pPr defTabSz="1020763" fontAlgn="base">
                <a:spcBef>
                  <a:spcPct val="0"/>
                </a:spcBef>
                <a:spcAft>
                  <a:spcPct val="0"/>
                </a:spcAft>
                <a:defRPr/>
              </a:pPr>
              <a:endParaRPr lang="en-US">
                <a:solidFill>
                  <a:prstClr val="black"/>
                </a:solidFill>
                <a:latin typeface="Arial" pitchFamily="34" charset="0"/>
                <a:ea typeface="MS PGothic" pitchFamily="34" charset="-128"/>
              </a:endParaRPr>
            </a:p>
          </p:txBody>
        </p:sp>
        <p:sp>
          <p:nvSpPr>
            <p:cNvPr id="8" name="Freeform 21"/>
            <p:cNvSpPr>
              <a:spLocks/>
            </p:cNvSpPr>
            <p:nvPr/>
          </p:nvSpPr>
          <p:spPr bwMode="auto">
            <a:xfrm>
              <a:off x="0" y="-198"/>
              <a:ext cx="7239000" cy="1286073"/>
            </a:xfrm>
            <a:custGeom>
              <a:avLst/>
              <a:gdLst>
                <a:gd name="T0" fmla="*/ 0 w 4560"/>
                <a:gd name="T1" fmla="*/ 0 h 810"/>
                <a:gd name="T2" fmla="*/ 5105400 w 4560"/>
                <a:gd name="T3" fmla="*/ 0 h 810"/>
                <a:gd name="T4" fmla="*/ 7239000 w 4560"/>
                <a:gd name="T5" fmla="*/ 1286073 h 810"/>
                <a:gd name="T6" fmla="*/ 0 w 4560"/>
                <a:gd name="T7" fmla="*/ 1286073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a:noFill/>
              <a:round/>
              <a:headEnd/>
              <a:tailEnd/>
            </a:ln>
          </p:spPr>
          <p:txBody>
            <a:bodyPr wrap="none" anchor="ctr"/>
            <a:lstStyle/>
            <a:p>
              <a:pPr defTabSz="1020763" fontAlgn="base">
                <a:spcBef>
                  <a:spcPct val="0"/>
                </a:spcBef>
                <a:spcAft>
                  <a:spcPct val="0"/>
                </a:spcAft>
                <a:defRPr/>
              </a:pPr>
              <a:endParaRPr lang="en-US">
                <a:solidFill>
                  <a:prstClr val="black"/>
                </a:solidFill>
                <a:latin typeface="Arial" pitchFamily="34" charset="0"/>
                <a:ea typeface="MS PGothic" pitchFamily="34" charset="-128"/>
              </a:endParaRPr>
            </a:p>
          </p:txBody>
        </p:sp>
      </p:grpSp>
      <p:sp>
        <p:nvSpPr>
          <p:cNvPr id="3" name="Content Placeholder 2"/>
          <p:cNvSpPr>
            <a:spLocks noGrp="1"/>
          </p:cNvSpPr>
          <p:nvPr>
            <p:ph idx="1"/>
          </p:nvPr>
        </p:nvSpPr>
        <p:spPr/>
        <p:txBody>
          <a:bodyPr/>
          <a:lstStyle>
            <a:lvl3pPr marL="1040267" indent="202279">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088" y="6746875"/>
            <a:ext cx="1830387" cy="568325"/>
          </a:xfrm>
        </p:spPr>
        <p:txBody>
          <a:bodyPr/>
          <a:lstStyle>
            <a:lvl1pPr hangingPunct="1">
              <a:defRPr smtClean="0">
                <a:solidFill>
                  <a:srgbClr val="A6A6A6"/>
                </a:solidFill>
                <a:latin typeface="Calibri" pitchFamily="34" charset="0"/>
              </a:defRPr>
            </a:lvl1pPr>
          </a:lstStyle>
          <a:p>
            <a:pPr>
              <a:defRPr/>
            </a:pPr>
            <a:fld id="{6C5CA9E9-E8F2-47F5-9E3F-7F2F58708D3F}" type="slidenum">
              <a:rPr lang="en-US"/>
              <a:pPr>
                <a:defRPr/>
              </a:pPr>
              <a:t>‹#›</a:t>
            </a:fld>
            <a:endParaRPr lang="en-US"/>
          </a:p>
        </p:txBody>
      </p:sp>
      <p:sp>
        <p:nvSpPr>
          <p:cNvPr id="10" name="Footer Placeholder 71"/>
          <p:cNvSpPr>
            <a:spLocks noGrp="1"/>
          </p:cNvSpPr>
          <p:nvPr userDrawn="1">
            <p:ph type="ftr" sz="quarter" idx="11"/>
          </p:nvPr>
        </p:nvSpPr>
        <p:spPr>
          <a:xfrm>
            <a:off x="0" y="6746875"/>
            <a:ext cx="8686800" cy="568325"/>
          </a:xfrm>
          <a:prstGeom prst="rect">
            <a:avLst/>
          </a:prstGeom>
        </p:spPr>
        <p:txBody>
          <a:bodyPr vert="horz" wrap="square" lIns="104027" tIns="52008" rIns="104027" bIns="52008" numCol="1" anchor="t" anchorCtr="0" compatLnSpc="1">
            <a:prstTxWarp prst="textNoShape">
              <a:avLst/>
            </a:prstTxWarp>
          </a:bodyPr>
          <a:lstStyle>
            <a:lvl1pPr algn="ctr" defTabSz="1021267" hangingPunct="0">
              <a:defRPr sz="2900" b="1">
                <a:solidFill>
                  <a:srgbClr val="E4A11B"/>
                </a:solidFill>
                <a:latin typeface="Arial" pitchFamily="34" charset="0"/>
                <a:ea typeface="+mn-ea"/>
                <a:cs typeface="Arial" pitchFamily="34" charset="0"/>
                <a:sym typeface="Helvetica Light"/>
              </a:defRPr>
            </a:lvl1pPr>
          </a:lstStyle>
          <a:p>
            <a:pPr fontAlgn="base">
              <a:spcBef>
                <a:spcPct val="0"/>
              </a:spcBef>
              <a:spcAft>
                <a:spcPct val="0"/>
              </a:spcAft>
              <a:defRPr/>
            </a:pPr>
            <a:endParaRPr lang="en-US"/>
          </a:p>
          <a:p>
            <a:pPr fontAlgn="base">
              <a:spcBef>
                <a:spcPct val="0"/>
              </a:spcBef>
              <a:spcAft>
                <a:spcPct val="0"/>
              </a:spcAft>
              <a:defRPr/>
            </a:pPr>
            <a:r>
              <a:rPr lang="en-US"/>
              <a:t>Source:</a:t>
            </a:r>
          </a:p>
          <a:p>
            <a:pPr fontAlgn="base">
              <a:spcBef>
                <a:spcPct val="0"/>
              </a:spcBef>
              <a:spcAft>
                <a:spcPct val="0"/>
              </a:spcAft>
              <a:defRPr/>
            </a:pPr>
            <a:endParaRPr lang="en-US"/>
          </a:p>
        </p:txBody>
      </p:sp>
    </p:spTree>
  </p:cSld>
  <p:clrMapOvr>
    <a:masterClrMapping/>
  </p:clrMapOvr>
  <p:transition spd="med" advClick="0">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smtClean="0">
                <a:solidFill>
                  <a:srgbClr val="FFFFFF"/>
                </a:solidFill>
                <a:latin typeface="Calibri" pitchFamily="34" charset="0"/>
              </a:defRPr>
            </a:lvl1pPr>
          </a:lstStyle>
          <a:p>
            <a:pPr>
              <a:defRPr/>
            </a:pPr>
            <a:fld id="{2B60AD5E-E753-4866-AF10-050F28CEE5C2}" type="slidenum">
              <a:rPr lang="en-US"/>
              <a:pPr>
                <a:defRPr/>
              </a:pPr>
              <a:t>‹#›</a:t>
            </a:fld>
            <a:endParaRPr lang="en-US"/>
          </a:p>
        </p:txBody>
      </p:sp>
      <p:sp>
        <p:nvSpPr>
          <p:cNvPr id="4" name="Footer Placeholder 71"/>
          <p:cNvSpPr>
            <a:spLocks noGrp="1"/>
          </p:cNvSpPr>
          <p:nvPr userDrawn="1">
            <p:ph type="ftr" sz="quarter" idx="11"/>
          </p:nvPr>
        </p:nvSpPr>
        <p:spPr>
          <a:xfrm>
            <a:off x="0" y="6746875"/>
            <a:ext cx="8686800" cy="568325"/>
          </a:xfrm>
          <a:prstGeom prst="rect">
            <a:avLst/>
          </a:prstGeom>
        </p:spPr>
        <p:txBody>
          <a:bodyPr vert="horz" wrap="square" lIns="104027" tIns="52008" rIns="104027" bIns="52008" numCol="1" anchor="t" anchorCtr="0" compatLnSpc="1">
            <a:prstTxWarp prst="textNoShape">
              <a:avLst/>
            </a:prstTxWarp>
          </a:bodyPr>
          <a:lstStyle>
            <a:lvl1pPr algn="ctr" defTabSz="1021267" hangingPunct="0">
              <a:defRPr sz="2900" b="1">
                <a:solidFill>
                  <a:srgbClr val="E4A11B"/>
                </a:solidFill>
                <a:latin typeface="Arial" pitchFamily="34" charset="0"/>
                <a:ea typeface="+mn-ea"/>
                <a:cs typeface="Arial" pitchFamily="34" charset="0"/>
                <a:sym typeface="Helvetica Light"/>
              </a:defRPr>
            </a:lvl1pPr>
          </a:lstStyle>
          <a:p>
            <a:pPr fontAlgn="base">
              <a:spcBef>
                <a:spcPct val="0"/>
              </a:spcBef>
              <a:spcAft>
                <a:spcPct val="0"/>
              </a:spcAft>
              <a:defRPr/>
            </a:pPr>
            <a:endParaRPr lang="en-US"/>
          </a:p>
          <a:p>
            <a:pPr fontAlgn="base">
              <a:spcBef>
                <a:spcPct val="0"/>
              </a:spcBef>
              <a:spcAft>
                <a:spcPct val="0"/>
              </a:spcAft>
              <a:defRPr/>
            </a:pPr>
            <a:r>
              <a:rPr lang="en-US"/>
              <a:t>Source:</a:t>
            </a:r>
          </a:p>
          <a:p>
            <a:pPr fontAlgn="base">
              <a:spcBef>
                <a:spcPct val="0"/>
              </a:spcBef>
              <a:spcAft>
                <a:spcPct val="0"/>
              </a:spcAft>
              <a:defRPr/>
            </a:pPr>
            <a:endParaRPr lang="en-US"/>
          </a:p>
        </p:txBody>
      </p:sp>
    </p:spTree>
  </p:cSld>
  <p:clrMapOvr>
    <a:masterClrMapping/>
  </p:clrMapOvr>
  <p:transition spd="med" advClick="0">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675" y="6661150"/>
            <a:ext cx="3473450" cy="509588"/>
          </a:xfrm>
          <a:prstGeom prst="rect">
            <a:avLst/>
          </a:prstGeom>
        </p:spPr>
        <p:txBody>
          <a:bodyPr vert="horz" wrap="square" lIns="104027" tIns="52008" rIns="104027" bIns="52008" numCol="1" anchor="t" anchorCtr="0" compatLnSpc="1">
            <a:prstTxWarp prst="textNoShape">
              <a:avLst/>
            </a:prstTxWarp>
          </a:bodyPr>
          <a:lstStyle>
            <a:lvl1pPr algn="ctr" defTabSz="1021267" hangingPunct="0">
              <a:defRPr sz="2900">
                <a:solidFill>
                  <a:srgbClr val="000000"/>
                </a:solidFill>
                <a:latin typeface="Helvetica Light"/>
                <a:ea typeface="+mn-ea"/>
                <a:cs typeface="Arial" pitchFamily="34" charset="0"/>
                <a:sym typeface="Helvetica Light"/>
              </a:defRPr>
            </a:lvl1pPr>
          </a:lstStyle>
          <a:p>
            <a:pPr fontAlgn="base">
              <a:spcBef>
                <a:spcPct val="0"/>
              </a:spcBef>
              <a:spcAft>
                <a:spcPct val="0"/>
              </a:spcAft>
              <a:defRPr/>
            </a:pPr>
            <a:endParaRPr lang="en-US"/>
          </a:p>
        </p:txBody>
      </p:sp>
      <p:sp>
        <p:nvSpPr>
          <p:cNvPr id="3" name="Rectangle 6"/>
          <p:cNvSpPr>
            <a:spLocks noGrp="1" noChangeArrowheads="1"/>
          </p:cNvSpPr>
          <p:nvPr>
            <p:ph type="sldNum" sz="quarter" idx="11"/>
          </p:nvPr>
        </p:nvSpPr>
        <p:spPr/>
        <p:txBody>
          <a:bodyPr/>
          <a:lstStyle>
            <a:lvl1pPr hangingPunct="1">
              <a:defRPr smtClean="0">
                <a:latin typeface="Calibri" pitchFamily="34" charset="0"/>
              </a:defRPr>
            </a:lvl1pPr>
          </a:lstStyle>
          <a:p>
            <a:pPr>
              <a:defRPr/>
            </a:pPr>
            <a:fld id="{EFB89815-5A0A-4F23-B263-086031ABBC6D}" type="slidenum">
              <a:rPr lang="en-US"/>
              <a:pPr>
                <a:defRPr/>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41" rIns="104241"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219AB2F6-453A-4355-BFFB-1C577A97250D}" type="slidenum">
              <a:rPr lang="en-US"/>
              <a:pPr>
                <a:defRPr/>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7450" y="465339"/>
            <a:ext cx="8597900" cy="736202"/>
          </a:xfrm>
          <a:prstGeom prst="rect">
            <a:avLst/>
          </a:prstGeom>
          <a:noFill/>
          <a:ln>
            <a:noFill/>
          </a:ln>
          <a:extLst/>
        </p:spPr>
        <p:txBody>
          <a:bodyPr lIns="104241" tIns="52121" rIns="104241" bIns="52121"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308"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1" y="285754"/>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41" rIns="104241"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ECC34D43-5C33-438B-8294-4DEE92B20567}" type="slidenum">
              <a:rPr lang="en-US"/>
              <a:pPr>
                <a:defRPr/>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2"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32937E4-C339-4BEF-AA71-E79B883709A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4"/>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B3E6E9B3-A02D-41FA-AA85-24F0F99BDC85}" type="slidenum">
              <a:rPr lang="en-US"/>
              <a:pPr>
                <a:defRPr/>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EB0E701B-6F9E-4428-9567-AF2F6942C9DB}" type="slidenum">
              <a:rPr lang="en-US"/>
              <a:pPr>
                <a:defRPr/>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98BA4A1D-554E-4DB6-B8B9-2F43671125A9}" type="slidenum">
              <a:rPr lang="en-US"/>
              <a:pPr>
                <a:defRPr/>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7"/>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3B0B99B-13DF-417D-B112-D69924FBAFF7}" type="slidenum">
              <a:rPr lang="en-US"/>
              <a:pPr>
                <a:defRPr/>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4"/>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DE33E743-6929-4D27-9502-1F830071BAEE}" type="slidenum">
              <a:rPr lang="en-US"/>
              <a:pPr>
                <a:defRPr/>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3" y="285752"/>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54007013-EEBE-476B-BE74-8A3D13D1FC44}" type="slidenum">
              <a:rPr lang="en-US"/>
              <a:pPr>
                <a:defRPr/>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7450" y="465339"/>
            <a:ext cx="8597900" cy="736202"/>
          </a:xfrm>
          <a:prstGeom prst="rect">
            <a:avLst/>
          </a:prstGeom>
          <a:noFill/>
          <a:ln>
            <a:noFill/>
          </a:ln>
          <a:extLst/>
        </p:spPr>
        <p:txBody>
          <a:bodyPr lIns="104241" tIns="52121" rIns="104241" bIns="52121"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308"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1" y="285754"/>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41" rIns="104241"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7C4B444C-0C08-44DE-8B1F-E32EAF4CEDCE}" type="slidenum">
              <a:rPr lang="en-US"/>
              <a:pPr>
                <a:defRPr/>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2"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E98A2AE6-67A0-4378-AA29-DAC08EB7D09F}" type="slidenum">
              <a:rPr lang="en-US"/>
              <a:pPr>
                <a:defRPr/>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4"/>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FEBC7FC4-9B45-475F-AA4F-6D3FB4689573}" type="slidenum">
              <a:rPr lang="en-US"/>
              <a:pPr>
                <a:defRPr/>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55991D0D-26E5-4468-BEF1-3CFA7AE5C61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25388B34-DEA1-4298-955E-22D9C2810C21}" type="slidenum">
              <a:rPr lang="en-US"/>
              <a:pPr>
                <a:defRPr/>
              </a:pPr>
              <a:t>‹#›</a:t>
            </a:fld>
            <a:endParaRPr lang="en-US"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3900665F-5022-4C1D-8A70-0EDEAE5EDD35}" type="slidenum">
              <a:rPr lang="en-US"/>
              <a:pPr>
                <a:defRPr/>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7"/>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9E1A8E1-38B9-4946-88FF-E5D034042610}" type="slidenum">
              <a:rPr lang="en-US"/>
              <a:pPr>
                <a:defRPr/>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4"/>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0273D23-6764-44F0-93AF-FD34771768DC}" type="slidenum">
              <a:rPr lang="en-US"/>
              <a:pPr>
                <a:defRPr/>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3" y="285752"/>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17D0607-E506-4CD4-A588-FDE89260314D}" type="slidenum">
              <a:rPr lang="en-US"/>
              <a:pPr>
                <a:defRPr/>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973ACD12-DB4A-4CD7-AADE-D78F407DFC05}" type="slidenum">
              <a:rPr lang="en-US"/>
              <a:pPr>
                <a:defRPr/>
              </a:pPr>
              <a:t>‹#›</a:t>
            </a:fld>
            <a:endParaRPr lang="en-US"/>
          </a:p>
        </p:txBody>
      </p:sp>
    </p:spTree>
  </p:cSld>
  <p:clrMapOvr>
    <a:masterClrMapping/>
  </p:clrMapOvr>
  <p:transition spd="med" advClick="0">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9689BBB5-5FFF-4C0E-B6AF-D1D8A8128F97}" type="slidenum">
              <a:rPr lang="en-US"/>
              <a:pPr>
                <a:defRPr/>
              </a:pPr>
              <a:t>‹#›</a:t>
            </a:fld>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4"/>
            <a:ext cx="10972800" cy="1374775"/>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5833" y="-3175"/>
              <a:ext cx="7257521"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308"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8" name="Freeform 21"/>
            <p:cNvSpPr>
              <a:spLocks/>
            </p:cNvSpPr>
            <p:nvPr/>
          </p:nvSpPr>
          <p:spPr bwMode="auto">
            <a:xfrm>
              <a:off x="0" y="-198"/>
              <a:ext cx="7239000" cy="1286073"/>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308"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grpSp>
      <p:sp>
        <p:nvSpPr>
          <p:cNvPr id="3" name="Content Placeholder 2"/>
          <p:cNvSpPr>
            <a:spLocks noGrp="1"/>
          </p:cNvSpPr>
          <p:nvPr>
            <p:ph idx="1"/>
          </p:nvPr>
        </p:nvSpPr>
        <p:spPr/>
        <p:txBody>
          <a:bodyPr/>
          <a:lstStyle>
            <a:lvl3pPr marL="1042474" indent="2027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088" y="6746879"/>
            <a:ext cx="1830387" cy="568325"/>
          </a:xfrm>
        </p:spPr>
        <p:txBody>
          <a:bodyPr/>
          <a:lstStyle>
            <a:lvl1pPr hangingPunct="1">
              <a:defRPr>
                <a:solidFill>
                  <a:srgbClr val="A6A6A6"/>
                </a:solidFill>
                <a:latin typeface="Calibri" pitchFamily="34" charset="0"/>
              </a:defRPr>
            </a:lvl1pPr>
          </a:lstStyle>
          <a:p>
            <a:pPr>
              <a:defRPr/>
            </a:pPr>
            <a:fld id="{C4E78CBD-7456-454F-8571-A07658CAC479}" type="slidenum">
              <a:rPr lang="en-US"/>
              <a:pPr>
                <a:defRPr/>
              </a:pPr>
              <a:t>‹#›</a:t>
            </a:fld>
            <a:endParaRPr lang="en-US"/>
          </a:p>
        </p:txBody>
      </p:sp>
      <p:sp>
        <p:nvSpPr>
          <p:cNvPr id="10" name="Footer Placeholder 71"/>
          <p:cNvSpPr>
            <a:spLocks noGrp="1"/>
          </p:cNvSpPr>
          <p:nvPr userDrawn="1">
            <p:ph type="ftr" sz="quarter" idx="11"/>
          </p:nvPr>
        </p:nvSpPr>
        <p:spPr>
          <a:xfrm>
            <a:off x="1" y="6746879"/>
            <a:ext cx="8686800" cy="568325"/>
          </a:xfrm>
          <a:prstGeom prst="rect">
            <a:avLst/>
          </a:prstGeom>
        </p:spPr>
        <p:txBody>
          <a:bodyPr vert="horz" wrap="square" lIns="104248" tIns="52121" rIns="104248" bIns="52121" numCol="1" anchor="t" anchorCtr="0" compatLnSpc="1">
            <a:prstTxWarp prst="textNoShape">
              <a:avLst/>
            </a:prstTxWarp>
          </a:bodyPr>
          <a:lstStyle>
            <a:lvl1pPr algn="ctr" defTabSz="1023428" fontAlgn="base" hangingPunct="0">
              <a:spcBef>
                <a:spcPct val="0"/>
              </a:spcBef>
              <a:spcAft>
                <a:spcPct val="0"/>
              </a:spcAft>
              <a:defRPr sz="2900" b="1">
                <a:solidFill>
                  <a:srgbClr val="E4A11B"/>
                </a:solidFill>
                <a:sym typeface="Helvetica Light"/>
              </a:defRPr>
            </a:lvl1pPr>
          </a:lstStyle>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Source:</a:t>
            </a:r>
          </a:p>
          <a:p>
            <a:pPr>
              <a:defRPr/>
            </a:pPr>
            <a:endParaRPr lang="en-US" dirty="0">
              <a:latin typeface="Arial" pitchFamily="34" charset="0"/>
              <a:cs typeface="Arial" pitchFamily="34" charset="0"/>
            </a:endParaRPr>
          </a:p>
        </p:txBody>
      </p:sp>
    </p:spTree>
  </p:cSld>
  <p:clrMapOvr>
    <a:masterClrMapping/>
  </p:clrMapOvr>
  <p:transition spd="med" advClick="0">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solidFill>
                  <a:srgbClr val="FFFFFF"/>
                </a:solidFill>
                <a:latin typeface="Calibri" pitchFamily="34" charset="0"/>
              </a:defRPr>
            </a:lvl1pPr>
          </a:lstStyle>
          <a:p>
            <a:pPr>
              <a:defRPr/>
            </a:pPr>
            <a:fld id="{F0A89C4F-4ACA-4B1E-BC71-61C0D8ED111C}" type="slidenum">
              <a:rPr lang="en-US"/>
              <a:pPr>
                <a:defRPr/>
              </a:pPr>
              <a:t>‹#›</a:t>
            </a:fld>
            <a:endParaRPr lang="en-US"/>
          </a:p>
        </p:txBody>
      </p:sp>
      <p:sp>
        <p:nvSpPr>
          <p:cNvPr id="4" name="Footer Placeholder 71"/>
          <p:cNvSpPr>
            <a:spLocks noGrp="1"/>
          </p:cNvSpPr>
          <p:nvPr userDrawn="1">
            <p:ph type="ftr" sz="quarter" idx="11"/>
          </p:nvPr>
        </p:nvSpPr>
        <p:spPr>
          <a:xfrm>
            <a:off x="1" y="6746879"/>
            <a:ext cx="8686800" cy="568325"/>
          </a:xfrm>
          <a:prstGeom prst="rect">
            <a:avLst/>
          </a:prstGeom>
        </p:spPr>
        <p:txBody>
          <a:bodyPr vert="horz" wrap="square" lIns="104248" tIns="52121" rIns="104248" bIns="52121" numCol="1" anchor="t" anchorCtr="0" compatLnSpc="1">
            <a:prstTxWarp prst="textNoShape">
              <a:avLst/>
            </a:prstTxWarp>
          </a:bodyPr>
          <a:lstStyle>
            <a:lvl1pPr algn="ctr" defTabSz="1023428" fontAlgn="base" hangingPunct="0">
              <a:spcBef>
                <a:spcPct val="0"/>
              </a:spcBef>
              <a:spcAft>
                <a:spcPct val="0"/>
              </a:spcAft>
              <a:defRPr sz="2900" b="1">
                <a:solidFill>
                  <a:srgbClr val="E4A11B"/>
                </a:solidFill>
                <a:sym typeface="Helvetica Light"/>
              </a:defRPr>
            </a:lvl1pPr>
          </a:lstStyle>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Source:</a:t>
            </a:r>
          </a:p>
          <a:p>
            <a:pPr>
              <a:defRPr/>
            </a:pPr>
            <a:endParaRPr lang="en-US" dirty="0">
              <a:latin typeface="Arial" pitchFamily="34" charset="0"/>
              <a:cs typeface="Arial" pitchFamily="34" charset="0"/>
            </a:endParaRPr>
          </a:p>
        </p:txBody>
      </p:sp>
    </p:spTree>
  </p:cSld>
  <p:clrMapOvr>
    <a:masterClrMapping/>
  </p:clrMapOvr>
  <p:transition spd="med" advClick="0">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678" y="6661150"/>
            <a:ext cx="3473450" cy="509588"/>
          </a:xfrm>
          <a:prstGeom prst="rect">
            <a:avLst/>
          </a:prstGeom>
        </p:spPr>
        <p:txBody>
          <a:bodyPr vert="horz" wrap="square" lIns="104248" tIns="52121" rIns="104248" bIns="52121" numCol="1" anchor="t" anchorCtr="0" compatLnSpc="1">
            <a:prstTxWarp prst="textNoShape">
              <a:avLst/>
            </a:prstTxWarp>
          </a:bodyPr>
          <a:lstStyle>
            <a:lvl1pPr algn="ctr" defTabSz="1023428" fontAlgn="base" hangingPunct="0">
              <a:spcBef>
                <a:spcPct val="0"/>
              </a:spcBef>
              <a:spcAft>
                <a:spcPct val="0"/>
              </a:spcAft>
              <a:defRPr sz="2900">
                <a:solidFill>
                  <a:srgbClr val="000000"/>
                </a:solidFill>
                <a:latin typeface="Helvetica Light"/>
                <a:sym typeface="Helvetica Light"/>
              </a:defRPr>
            </a:lvl1pPr>
          </a:lstStyle>
          <a:p>
            <a:pPr>
              <a:defRPr/>
            </a:pPr>
            <a:endParaRPr lang="en-US" dirty="0">
              <a:cs typeface="Arial" pitchFamily="34" charset="0"/>
            </a:endParaRPr>
          </a:p>
        </p:txBody>
      </p:sp>
      <p:sp>
        <p:nvSpPr>
          <p:cNvPr id="3" name="Rectangle 6"/>
          <p:cNvSpPr>
            <a:spLocks noGrp="1" noChangeArrowheads="1"/>
          </p:cNvSpPr>
          <p:nvPr>
            <p:ph type="sldNum" sz="quarter" idx="11"/>
          </p:nvPr>
        </p:nvSpPr>
        <p:spPr/>
        <p:txBody>
          <a:bodyPr/>
          <a:lstStyle>
            <a:lvl1pPr hangingPunct="1">
              <a:defRPr>
                <a:latin typeface="Calibri" pitchFamily="34" charset="0"/>
              </a:defRPr>
            </a:lvl1pPr>
          </a:lstStyle>
          <a:p>
            <a:pPr>
              <a:defRPr/>
            </a:pPr>
            <a:fld id="{ABD8E935-4048-4CB8-87AA-EB9F33302676}" type="slidenum">
              <a:rPr lang="en-US"/>
              <a:pPr>
                <a:defRPr/>
              </a:pPr>
              <a:t>‹#›</a:t>
            </a:fld>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427" y="2272905"/>
            <a:ext cx="9327952" cy="15680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6188" y="4145769"/>
            <a:ext cx="7680425" cy="1869281"/>
          </a:xfrm>
        </p:spPr>
        <p:txBody>
          <a:bodyPr/>
          <a:lstStyle>
            <a:lvl1pPr marL="0" indent="0" algn="ctr">
              <a:buNone/>
              <a:defRPr/>
            </a:lvl1pPr>
            <a:lvl2pPr marL="367028" indent="0" algn="ctr">
              <a:buNone/>
              <a:defRPr/>
            </a:lvl2pPr>
            <a:lvl3pPr marL="734053" indent="0" algn="ctr">
              <a:buNone/>
              <a:defRPr/>
            </a:lvl3pPr>
            <a:lvl4pPr marL="1101079" indent="0" algn="ctr">
              <a:buNone/>
              <a:defRPr/>
            </a:lvl4pPr>
            <a:lvl5pPr marL="1468106" indent="0" algn="ctr">
              <a:buNone/>
              <a:defRPr/>
            </a:lvl5pPr>
            <a:lvl6pPr marL="1835133" indent="0" algn="ctr">
              <a:buNone/>
              <a:defRPr/>
            </a:lvl6pPr>
            <a:lvl7pPr marL="2202160" indent="0" algn="ctr">
              <a:buNone/>
              <a:defRPr/>
            </a:lvl7pPr>
            <a:lvl8pPr marL="2569189" indent="0" algn="ctr">
              <a:buNone/>
              <a:defRPr/>
            </a:lvl8pPr>
            <a:lvl9pPr marL="293621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6604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9" y="464722"/>
            <a:ext cx="8596610" cy="736254"/>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85766"/>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vl1pPr>
          </a:lstStyle>
          <a:p>
            <a:pPr>
              <a:defRPr/>
            </a:pPr>
            <a:fld id="{C6D243C8-CDEE-4928-9586-F5E28EBEB978}"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80882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631" y="4700593"/>
            <a:ext cx="9326611" cy="1452563"/>
          </a:xfr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866631" y="3100391"/>
            <a:ext cx="9326611" cy="1600201"/>
          </a:xfrm>
        </p:spPr>
        <p:txBody>
          <a:bodyPr anchor="b"/>
          <a:lstStyle>
            <a:lvl1pPr marL="0" indent="0">
              <a:buNone/>
              <a:defRPr sz="1600"/>
            </a:lvl1pPr>
            <a:lvl2pPr marL="367028" indent="0">
              <a:buNone/>
              <a:defRPr sz="1400"/>
            </a:lvl2pPr>
            <a:lvl3pPr marL="734053" indent="0">
              <a:buNone/>
              <a:defRPr sz="1300"/>
            </a:lvl3pPr>
            <a:lvl4pPr marL="1101079" indent="0">
              <a:buNone/>
              <a:defRPr sz="1100"/>
            </a:lvl4pPr>
            <a:lvl5pPr marL="1468106" indent="0">
              <a:buNone/>
              <a:defRPr sz="1100"/>
            </a:lvl5pPr>
            <a:lvl6pPr marL="1835133" indent="0">
              <a:buNone/>
              <a:defRPr sz="1100"/>
            </a:lvl6pPr>
            <a:lvl7pPr marL="2202160" indent="0">
              <a:buNone/>
              <a:defRPr sz="1100"/>
            </a:lvl7pPr>
            <a:lvl8pPr marL="2569189" indent="0">
              <a:buNone/>
              <a:defRPr sz="1100"/>
            </a:lvl8pPr>
            <a:lvl9pPr marL="2936216" indent="0">
              <a:buNone/>
              <a:defRPr sz="1100"/>
            </a:lvl9pPr>
          </a:lstStyle>
          <a:p>
            <a:pPr lvl="0"/>
            <a:r>
              <a:rPr lang="en-US" smtClean="0"/>
              <a:t>Click to edit Master text styles</a:t>
            </a:r>
          </a:p>
        </p:txBody>
      </p:sp>
    </p:spTree>
    <p:extLst>
      <p:ext uri="{BB962C8B-B14F-4D97-AF65-F5344CB8AC3E}">
        <p14:creationId xmlns:p14="http://schemas.microsoft.com/office/powerpoint/2010/main" val="37183364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1564" y="2076463"/>
            <a:ext cx="4350544" cy="428624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0694" y="2076463"/>
            <a:ext cx="4350544" cy="428624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39953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179" y="292894"/>
            <a:ext cx="9874448"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9181" y="1637114"/>
            <a:ext cx="4847481" cy="682229"/>
          </a:xfrm>
        </p:spPr>
        <p:txBody>
          <a:bodyPr anchor="b"/>
          <a:lstStyle>
            <a:lvl1pPr marL="0" indent="0">
              <a:buNone/>
              <a:defRPr sz="1900" b="1"/>
            </a:lvl1pPr>
            <a:lvl2pPr marL="367028" indent="0">
              <a:buNone/>
              <a:defRPr sz="1600" b="1"/>
            </a:lvl2pPr>
            <a:lvl3pPr marL="734053" indent="0">
              <a:buNone/>
              <a:defRPr sz="1400" b="1"/>
            </a:lvl3pPr>
            <a:lvl4pPr marL="1101079" indent="0">
              <a:buNone/>
              <a:defRPr sz="1300" b="1"/>
            </a:lvl4pPr>
            <a:lvl5pPr marL="1468106" indent="0">
              <a:buNone/>
              <a:defRPr sz="1300" b="1"/>
            </a:lvl5pPr>
            <a:lvl6pPr marL="1835133" indent="0">
              <a:buNone/>
              <a:defRPr sz="1300" b="1"/>
            </a:lvl6pPr>
            <a:lvl7pPr marL="2202160" indent="0">
              <a:buNone/>
              <a:defRPr sz="1300" b="1"/>
            </a:lvl7pPr>
            <a:lvl8pPr marL="2569189" indent="0">
              <a:buNone/>
              <a:defRPr sz="1300" b="1"/>
            </a:lvl8pPr>
            <a:lvl9pPr marL="2936216"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549181" y="2319342"/>
            <a:ext cx="4847481" cy="4214813"/>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3470" y="1637114"/>
            <a:ext cx="4850159" cy="682229"/>
          </a:xfrm>
        </p:spPr>
        <p:txBody>
          <a:bodyPr anchor="b"/>
          <a:lstStyle>
            <a:lvl1pPr marL="0" indent="0">
              <a:buNone/>
              <a:defRPr sz="1900" b="1"/>
            </a:lvl1pPr>
            <a:lvl2pPr marL="367028" indent="0">
              <a:buNone/>
              <a:defRPr sz="1600" b="1"/>
            </a:lvl2pPr>
            <a:lvl3pPr marL="734053" indent="0">
              <a:buNone/>
              <a:defRPr sz="1400" b="1"/>
            </a:lvl3pPr>
            <a:lvl4pPr marL="1101079" indent="0">
              <a:buNone/>
              <a:defRPr sz="1300" b="1"/>
            </a:lvl4pPr>
            <a:lvl5pPr marL="1468106" indent="0">
              <a:buNone/>
              <a:defRPr sz="1300" b="1"/>
            </a:lvl5pPr>
            <a:lvl6pPr marL="1835133" indent="0">
              <a:buNone/>
              <a:defRPr sz="1300" b="1"/>
            </a:lvl6pPr>
            <a:lvl7pPr marL="2202160" indent="0">
              <a:buNone/>
              <a:defRPr sz="1300" b="1"/>
            </a:lvl7pPr>
            <a:lvl8pPr marL="2569189" indent="0">
              <a:buNone/>
              <a:defRPr sz="1300" b="1"/>
            </a:lvl8pPr>
            <a:lvl9pPr marL="2936216"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573470" y="2319342"/>
            <a:ext cx="4850159" cy="4214813"/>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168337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283546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70427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9190" y="291715"/>
            <a:ext cx="3609827" cy="1239440"/>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4290269" y="291709"/>
            <a:ext cx="6133356" cy="6242447"/>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9190" y="1531144"/>
            <a:ext cx="3609827" cy="5003006"/>
          </a:xfrm>
        </p:spPr>
        <p:txBody>
          <a:bodyPr/>
          <a:lstStyle>
            <a:lvl1pPr marL="0" indent="0">
              <a:buNone/>
              <a:defRPr sz="1100"/>
            </a:lvl1pPr>
            <a:lvl2pPr marL="367028" indent="0">
              <a:buNone/>
              <a:defRPr sz="900"/>
            </a:lvl2pPr>
            <a:lvl3pPr marL="734053" indent="0">
              <a:buNone/>
              <a:defRPr sz="800"/>
            </a:lvl3pPr>
            <a:lvl4pPr marL="1101079" indent="0">
              <a:buNone/>
              <a:defRPr sz="700"/>
            </a:lvl4pPr>
            <a:lvl5pPr marL="1468106" indent="0">
              <a:buNone/>
              <a:defRPr sz="700"/>
            </a:lvl5pPr>
            <a:lvl6pPr marL="1835133" indent="0">
              <a:buNone/>
              <a:defRPr sz="700"/>
            </a:lvl6pPr>
            <a:lvl7pPr marL="2202160" indent="0">
              <a:buNone/>
              <a:defRPr sz="700"/>
            </a:lvl7pPr>
            <a:lvl8pPr marL="2569189" indent="0">
              <a:buNone/>
              <a:defRPr sz="700"/>
            </a:lvl8pPr>
            <a:lvl9pPr marL="2936216" indent="0">
              <a:buNone/>
              <a:defRPr sz="700"/>
            </a:lvl9pPr>
          </a:lstStyle>
          <a:p>
            <a:pPr lvl="0"/>
            <a:r>
              <a:rPr lang="en-US" smtClean="0"/>
              <a:t>Click to edit Master text styles</a:t>
            </a:r>
          </a:p>
        </p:txBody>
      </p:sp>
    </p:spTree>
    <p:extLst>
      <p:ext uri="{BB962C8B-B14F-4D97-AF65-F5344CB8AC3E}">
        <p14:creationId xmlns:p14="http://schemas.microsoft.com/office/powerpoint/2010/main" val="350674007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171" y="5120881"/>
            <a:ext cx="6583413" cy="604838"/>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2151171" y="653657"/>
            <a:ext cx="6583413" cy="4388645"/>
          </a:xfrm>
        </p:spPr>
        <p:txBody>
          <a:bodyPr/>
          <a:lstStyle>
            <a:lvl1pPr marL="0" indent="0">
              <a:buNone/>
              <a:defRPr sz="2500"/>
            </a:lvl1pPr>
            <a:lvl2pPr marL="367028" indent="0">
              <a:buNone/>
              <a:defRPr sz="2200"/>
            </a:lvl2pPr>
            <a:lvl3pPr marL="734053" indent="0">
              <a:buNone/>
              <a:defRPr sz="1900"/>
            </a:lvl3pPr>
            <a:lvl4pPr marL="1101079" indent="0">
              <a:buNone/>
              <a:defRPr sz="1600"/>
            </a:lvl4pPr>
            <a:lvl5pPr marL="1468106" indent="0">
              <a:buNone/>
              <a:defRPr sz="1600"/>
            </a:lvl5pPr>
            <a:lvl6pPr marL="1835133" indent="0">
              <a:buNone/>
              <a:defRPr sz="1600"/>
            </a:lvl6pPr>
            <a:lvl7pPr marL="2202160" indent="0">
              <a:buNone/>
              <a:defRPr sz="1600"/>
            </a:lvl7pPr>
            <a:lvl8pPr marL="2569189" indent="0">
              <a:buNone/>
              <a:defRPr sz="1600"/>
            </a:lvl8pPr>
            <a:lvl9pPr marL="2936216" indent="0">
              <a:buNone/>
              <a:defRPr sz="1600"/>
            </a:lvl9pPr>
          </a:lstStyle>
          <a:p>
            <a:pPr lvl="0"/>
            <a:endParaRPr lang="en-US" noProof="0" dirty="0" smtClean="0">
              <a:sym typeface="Helvetica Light" charset="0"/>
            </a:endParaRPr>
          </a:p>
        </p:txBody>
      </p:sp>
      <p:sp>
        <p:nvSpPr>
          <p:cNvPr id="4" name="Text Placeholder 3"/>
          <p:cNvSpPr>
            <a:spLocks noGrp="1"/>
          </p:cNvSpPr>
          <p:nvPr>
            <p:ph type="body" sz="half" idx="2"/>
          </p:nvPr>
        </p:nvSpPr>
        <p:spPr>
          <a:xfrm>
            <a:off x="2151171" y="5725720"/>
            <a:ext cx="6583413" cy="858440"/>
          </a:xfrm>
        </p:spPr>
        <p:txBody>
          <a:bodyPr/>
          <a:lstStyle>
            <a:lvl1pPr marL="0" indent="0">
              <a:buNone/>
              <a:defRPr sz="1100"/>
            </a:lvl1pPr>
            <a:lvl2pPr marL="367028" indent="0">
              <a:buNone/>
              <a:defRPr sz="900"/>
            </a:lvl2pPr>
            <a:lvl3pPr marL="734053" indent="0">
              <a:buNone/>
              <a:defRPr sz="800"/>
            </a:lvl3pPr>
            <a:lvl4pPr marL="1101079" indent="0">
              <a:buNone/>
              <a:defRPr sz="700"/>
            </a:lvl4pPr>
            <a:lvl5pPr marL="1468106" indent="0">
              <a:buNone/>
              <a:defRPr sz="700"/>
            </a:lvl5pPr>
            <a:lvl6pPr marL="1835133" indent="0">
              <a:buNone/>
              <a:defRPr sz="700"/>
            </a:lvl6pPr>
            <a:lvl7pPr marL="2202160" indent="0">
              <a:buNone/>
              <a:defRPr sz="700"/>
            </a:lvl7pPr>
            <a:lvl8pPr marL="2569189" indent="0">
              <a:buNone/>
              <a:defRPr sz="700"/>
            </a:lvl8pPr>
            <a:lvl9pPr marL="2936216" indent="0">
              <a:buNone/>
              <a:defRPr sz="700"/>
            </a:lvl9pPr>
          </a:lstStyle>
          <a:p>
            <a:pPr lvl="0"/>
            <a:r>
              <a:rPr lang="en-US" smtClean="0"/>
              <a:t>Click to edit Master text styles</a:t>
            </a:r>
          </a:p>
        </p:txBody>
      </p:sp>
    </p:spTree>
    <p:extLst>
      <p:ext uri="{BB962C8B-B14F-4D97-AF65-F5344CB8AC3E}">
        <p14:creationId xmlns:p14="http://schemas.microsoft.com/office/powerpoint/2010/main" val="297087010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107795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3818" y="190504"/>
            <a:ext cx="2207420" cy="6172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1575" y="190504"/>
            <a:ext cx="6493670" cy="6172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1362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0724CCDE-F994-4A08-AC9A-AFFDB81FB651}" type="slidenum">
              <a:rPr lang="en-US"/>
              <a:pPr>
                <a:defRPr/>
              </a:pPr>
              <a:t>‹#›</a:t>
            </a:fld>
            <a:endParaRPr lang="en-US" dirty="0"/>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4"/>
          <p:cNvSpPr>
            <a:spLocks noGrp="1"/>
          </p:cNvSpPr>
          <p:nvPr>
            <p:ph type="sldNum" sz="quarter" idx="10"/>
          </p:nvPr>
        </p:nvSpPr>
        <p:spPr>
          <a:xfrm>
            <a:off x="8320687" y="6877054"/>
            <a:ext cx="1829693" cy="569119"/>
          </a:xfrm>
          <a:prstGeom prst="rect">
            <a:avLst/>
          </a:prstGeom>
        </p:spPr>
        <p:txBody>
          <a:bodyPr vert="horz" wrap="square" lIns="104440" tIns="52220" rIns="104440" bIns="52220" numCol="1" anchor="ctr" anchorCtr="0" compatLnSpc="1">
            <a:prstTxWarp prst="textNoShape">
              <a:avLst/>
            </a:prstTxWarp>
          </a:bodyPr>
          <a:lstStyle>
            <a:lvl1pPr algn="r" defTabSz="469172" fontAlgn="base" hangingPunct="0">
              <a:spcBef>
                <a:spcPct val="0"/>
              </a:spcBef>
              <a:spcAft>
                <a:spcPct val="0"/>
              </a:spcAft>
              <a:defRPr sz="1400" b="1">
                <a:solidFill>
                  <a:srgbClr val="FFFFFF"/>
                </a:solidFill>
                <a:latin typeface="Arial" pitchFamily="34" charset="0"/>
              </a:defRPr>
            </a:lvl1pPr>
          </a:lstStyle>
          <a:p>
            <a:pPr>
              <a:defRPr/>
            </a:pPr>
            <a:fld id="{F28F17DC-EBDA-4016-9121-4B6ADB772831}" type="slidenum">
              <a:rPr lang="en-US" smtClean="0">
                <a:sym typeface="Helvetica Light" charset="0"/>
              </a:rPr>
              <a:pPr>
                <a:defRPr/>
              </a:pPr>
              <a:t>‹#›</a:t>
            </a:fld>
            <a:endParaRPr lang="en-US" dirty="0">
              <a:sym typeface="Helvetica Light" charset="0"/>
            </a:endParaRPr>
          </a:p>
        </p:txBody>
      </p:sp>
    </p:spTree>
    <p:extLst>
      <p:ext uri="{BB962C8B-B14F-4D97-AF65-F5344CB8AC3E}">
        <p14:creationId xmlns:p14="http://schemas.microsoft.com/office/powerpoint/2010/main" val="2977128771"/>
      </p:ext>
    </p:extLst>
  </p:cSld>
  <p:clrMapOvr>
    <a:masterClrMapping/>
  </p:clrMapOvr>
  <p:transition spd="med" advClick="0">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2" name="Group 15"/>
          <p:cNvGrpSpPr>
            <a:grpSpLocks/>
          </p:cNvGrpSpPr>
          <p:nvPr userDrawn="1"/>
        </p:nvGrpSpPr>
        <p:grpSpPr bwMode="auto">
          <a:xfrm>
            <a:off x="0" y="-3572"/>
            <a:ext cx="10972800" cy="1375172"/>
            <a:chOff x="0" y="-3175"/>
            <a:chExt cx="9144000" cy="1289050"/>
          </a:xfrm>
        </p:grpSpPr>
        <p:pic>
          <p:nvPicPr>
            <p:cNvPr id="4" name="Picture 8" descr="_0013_14.jpg"/>
            <p:cNvPicPr>
              <a:picLocks noChangeAspect="1"/>
            </p:cNvPicPr>
            <p:nvPr/>
          </p:nvPicPr>
          <p:blipFill>
            <a:blip r:embed="rId2" cstate="print"/>
            <a:srcRect b="4276"/>
            <a:stretch>
              <a:fillRect/>
            </a:stretch>
          </p:blipFill>
          <p:spPr bwMode="auto">
            <a:xfrm>
              <a:off x="0" y="0"/>
              <a:ext cx="9144000" cy="1282700"/>
            </a:xfrm>
            <a:prstGeom prst="rect">
              <a:avLst/>
            </a:prstGeom>
            <a:noFill/>
            <a:ln w="9525">
              <a:noFill/>
              <a:miter lim="800000"/>
              <a:headEnd/>
              <a:tailEnd/>
            </a:ln>
          </p:spPr>
        </p:pic>
        <p:sp>
          <p:nvSpPr>
            <p:cNvPr id="5"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7897" fontAlgn="base">
                <a:spcBef>
                  <a:spcPct val="0"/>
                </a:spcBef>
                <a:spcAft>
                  <a:spcPct val="0"/>
                </a:spcAft>
                <a:defRPr/>
              </a:pPr>
              <a:endParaRPr lang="en-US" sz="2900" dirty="0">
                <a:solidFill>
                  <a:srgbClr val="000000"/>
                </a:solidFill>
                <a:sym typeface="Helvetica Light"/>
              </a:endParaRPr>
            </a:p>
          </p:txBody>
        </p:sp>
        <p:sp>
          <p:nvSpPr>
            <p:cNvPr id="6"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7897" fontAlgn="base">
                <a:spcBef>
                  <a:spcPct val="0"/>
                </a:spcBef>
                <a:spcAft>
                  <a:spcPct val="0"/>
                </a:spcAft>
                <a:defRPr/>
              </a:pPr>
              <a:endParaRPr lang="en-US" sz="2900" dirty="0">
                <a:solidFill>
                  <a:srgbClr val="000000"/>
                </a:solidFill>
                <a:sym typeface="Helvetica Light"/>
              </a:endParaRPr>
            </a:p>
          </p:txBody>
        </p:sp>
      </p:grpSp>
      <p:sp>
        <p:nvSpPr>
          <p:cNvPr id="12" name="Title 1"/>
          <p:cNvSpPr>
            <a:spLocks noGrp="1"/>
          </p:cNvSpPr>
          <p:nvPr>
            <p:ph type="title"/>
          </p:nvPr>
        </p:nvSpPr>
        <p:spPr bwMode="white">
          <a:xfrm>
            <a:off x="1" y="-1"/>
            <a:ext cx="7315200" cy="1371600"/>
          </a:xfrm>
        </p:spPr>
        <p:txBody>
          <a:bodyPr/>
          <a:lstStyle>
            <a:lvl1pPr marL="130549" indent="-130549">
              <a:defRPr/>
            </a:lvl1pPr>
          </a:lstStyle>
          <a:p>
            <a:r>
              <a:rPr lang="en-US" smtClean="0"/>
              <a:t>Click to edit Master title style</a:t>
            </a:r>
            <a:endParaRPr lang="en-US" dirty="0" smtClean="0"/>
          </a:p>
        </p:txBody>
      </p:sp>
      <p:sp>
        <p:nvSpPr>
          <p:cNvPr id="7" name="Slide Number Placeholder 24"/>
          <p:cNvSpPr>
            <a:spLocks noGrp="1"/>
          </p:cNvSpPr>
          <p:nvPr>
            <p:ph type="sldNum" sz="quarter" idx="10"/>
          </p:nvPr>
        </p:nvSpPr>
        <p:spPr>
          <a:xfrm>
            <a:off x="8320687" y="6877054"/>
            <a:ext cx="1829693" cy="569119"/>
          </a:xfrm>
          <a:prstGeom prst="rect">
            <a:avLst/>
          </a:prstGeom>
        </p:spPr>
        <p:txBody>
          <a:bodyPr vert="horz" wrap="square" lIns="104440" tIns="52220" rIns="104440" bIns="52220" numCol="1" anchor="ctr" anchorCtr="0" compatLnSpc="1">
            <a:prstTxWarp prst="textNoShape">
              <a:avLst/>
            </a:prstTxWarp>
          </a:bodyPr>
          <a:lstStyle>
            <a:lvl1pPr algn="r" defTabSz="469172" fontAlgn="base" hangingPunct="0">
              <a:spcBef>
                <a:spcPct val="0"/>
              </a:spcBef>
              <a:spcAft>
                <a:spcPct val="0"/>
              </a:spcAft>
              <a:defRPr sz="1400" b="1">
                <a:solidFill>
                  <a:srgbClr val="FFFFFF"/>
                </a:solidFill>
                <a:latin typeface="Arial" pitchFamily="34" charset="0"/>
              </a:defRPr>
            </a:lvl1pPr>
          </a:lstStyle>
          <a:p>
            <a:pPr>
              <a:defRPr/>
            </a:pPr>
            <a:fld id="{D28F7F76-D114-40C7-B8DB-1D5F14BB953A}" type="slidenum">
              <a:rPr lang="en-US" smtClean="0">
                <a:sym typeface="Helvetica Light" charset="0"/>
              </a:rPr>
              <a:pPr>
                <a:defRPr/>
              </a:pPr>
              <a:t>‹#›</a:t>
            </a:fld>
            <a:endParaRPr lang="en-US" dirty="0">
              <a:sym typeface="Helvetica Light" charset="0"/>
            </a:endParaRPr>
          </a:p>
        </p:txBody>
      </p:sp>
    </p:spTree>
    <p:extLst>
      <p:ext uri="{BB962C8B-B14F-4D97-AF65-F5344CB8AC3E}">
        <p14:creationId xmlns:p14="http://schemas.microsoft.com/office/powerpoint/2010/main" val="2139601177"/>
      </p:ext>
    </p:extLst>
  </p:cSld>
  <p:clrMapOvr>
    <a:masterClrMapping/>
  </p:clrMapOvr>
  <p:transition spd="med" advClick="0">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pSp>
        <p:nvGrpSpPr>
          <p:cNvPr id="3" name="Group 37"/>
          <p:cNvGrpSpPr>
            <a:grpSpLocks/>
          </p:cNvGrpSpPr>
          <p:nvPr userDrawn="1"/>
        </p:nvGrpSpPr>
        <p:grpSpPr bwMode="auto">
          <a:xfrm>
            <a:off x="0" y="1"/>
            <a:ext cx="10972800" cy="1375172"/>
            <a:chOff x="0" y="-3175"/>
            <a:chExt cx="9144000" cy="1289050"/>
          </a:xfrm>
        </p:grpSpPr>
        <p:pic>
          <p:nvPicPr>
            <p:cNvPr id="5" name="Picture 5" descr="_0009_10.jpg"/>
            <p:cNvPicPr>
              <a:picLocks noChangeAspect="1"/>
            </p:cNvPicPr>
            <p:nvPr/>
          </p:nvPicPr>
          <p:blipFill>
            <a:blip r:embed="rId2" cstate="print"/>
            <a:srcRect b="4274"/>
            <a:stretch>
              <a:fillRect/>
            </a:stretch>
          </p:blipFill>
          <p:spPr bwMode="auto">
            <a:xfrm>
              <a:off x="0" y="-3175"/>
              <a:ext cx="9144000" cy="1282700"/>
            </a:xfrm>
            <a:prstGeom prst="rect">
              <a:avLst/>
            </a:prstGeom>
            <a:noFill/>
            <a:ln w="9525">
              <a:noFill/>
              <a:miter lim="800000"/>
              <a:headEnd/>
              <a:tailEnd/>
            </a:ln>
          </p:spPr>
        </p:pic>
        <p:sp>
          <p:nvSpPr>
            <p:cNvPr id="6"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7897" fontAlgn="base">
                <a:spcBef>
                  <a:spcPct val="0"/>
                </a:spcBef>
                <a:spcAft>
                  <a:spcPct val="0"/>
                </a:spcAft>
                <a:defRPr/>
              </a:pPr>
              <a:endParaRPr lang="en-US" sz="2900" dirty="0">
                <a:solidFill>
                  <a:srgbClr val="000000"/>
                </a:solidFill>
                <a:sym typeface="Helvetica Light"/>
              </a:endParaRPr>
            </a:p>
          </p:txBody>
        </p:sp>
        <p:sp>
          <p:nvSpPr>
            <p:cNvPr id="7"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7897" fontAlgn="base">
                <a:spcBef>
                  <a:spcPct val="0"/>
                </a:spcBef>
                <a:spcAft>
                  <a:spcPct val="0"/>
                </a:spcAft>
                <a:defRPr/>
              </a:pPr>
              <a:endParaRPr lang="en-US" sz="2900" dirty="0">
                <a:solidFill>
                  <a:srgbClr val="000000"/>
                </a:solidFill>
                <a:sym typeface="Helvetica Light"/>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
          </p:nvPr>
        </p:nvSpPr>
        <p:spPr>
          <a:xfrm>
            <a:off x="548640" y="1706881"/>
            <a:ext cx="9875520" cy="4807374"/>
          </a:xfrm>
        </p:spPr>
        <p:txBody>
          <a:bodyPr/>
          <a:lstStyle>
            <a:lvl3pPr marL="1044398" indent="203079">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8" name="Slide Number Placeholder 24"/>
          <p:cNvSpPr>
            <a:spLocks noGrp="1"/>
          </p:cNvSpPr>
          <p:nvPr>
            <p:ph type="sldNum" sz="quarter" idx="10"/>
          </p:nvPr>
        </p:nvSpPr>
        <p:spPr>
          <a:xfrm>
            <a:off x="8320687" y="6877054"/>
            <a:ext cx="1829693" cy="569119"/>
          </a:xfrm>
          <a:prstGeom prst="rect">
            <a:avLst/>
          </a:prstGeom>
        </p:spPr>
        <p:txBody>
          <a:bodyPr vert="horz" wrap="square" lIns="104440" tIns="52220" rIns="104440" bIns="52220" numCol="1" anchor="ctr" anchorCtr="0" compatLnSpc="1">
            <a:prstTxWarp prst="textNoShape">
              <a:avLst/>
            </a:prstTxWarp>
          </a:bodyPr>
          <a:lstStyle>
            <a:lvl1pPr algn="r" defTabSz="469172" fontAlgn="base" hangingPunct="0">
              <a:spcBef>
                <a:spcPct val="0"/>
              </a:spcBef>
              <a:spcAft>
                <a:spcPct val="0"/>
              </a:spcAft>
              <a:defRPr sz="1400" b="1">
                <a:solidFill>
                  <a:srgbClr val="FFFFFF"/>
                </a:solidFill>
                <a:latin typeface="Arial" pitchFamily="34" charset="0"/>
              </a:defRPr>
            </a:lvl1pPr>
          </a:lstStyle>
          <a:p>
            <a:pPr>
              <a:defRPr/>
            </a:pPr>
            <a:fld id="{95A12004-AF1D-438A-91EB-173E2ABB36FB}" type="slidenum">
              <a:rPr lang="en-US" smtClean="0">
                <a:sym typeface="Helvetica Light" charset="0"/>
              </a:rPr>
              <a:pPr>
                <a:defRPr/>
              </a:pPr>
              <a:t>‹#›</a:t>
            </a:fld>
            <a:endParaRPr lang="en-US" dirty="0">
              <a:sym typeface="Helvetica Light" charset="0"/>
            </a:endParaRPr>
          </a:p>
        </p:txBody>
      </p:sp>
    </p:spTree>
    <p:extLst>
      <p:ext uri="{BB962C8B-B14F-4D97-AF65-F5344CB8AC3E}">
        <p14:creationId xmlns:p14="http://schemas.microsoft.com/office/powerpoint/2010/main" val="4002716228"/>
      </p:ext>
    </p:extLst>
  </p:cSld>
  <p:clrMapOvr>
    <a:masterClrMapping/>
  </p:clrMapOvr>
  <p:transition spd="med" advClick="0">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8" y="464644"/>
            <a:ext cx="8596610" cy="736398"/>
          </a:xfrm>
          <a:prstGeom prst="rect">
            <a:avLst/>
          </a:prstGeom>
          <a:noFill/>
          <a:ln>
            <a:noFill/>
          </a:ln>
          <a:extLst/>
        </p:spPr>
        <p:txBody>
          <a:bodyPr lIns="104434" tIns="52218" rIns="104434" bIns="52218"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9172"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59" y="285754"/>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434" tIns="52218" rIns="104434" bIns="52218"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a:xfrm>
            <a:off x="10423625" y="6925866"/>
            <a:ext cx="549176" cy="389334"/>
          </a:xfrm>
          <a:prstGeom prst="rect">
            <a:avLst/>
          </a:prstGeom>
        </p:spPr>
        <p:txBody>
          <a:bodyPr lIns="73436" tIns="36718" rIns="73436" bIns="36718" rtlCol="0"/>
          <a:lstStyle>
            <a:lvl1pPr algn="ctr" defTabSz="469172" fontAlgn="base" hangingPunct="1">
              <a:spcBef>
                <a:spcPct val="0"/>
              </a:spcBef>
              <a:spcAft>
                <a:spcPct val="0"/>
              </a:spcAft>
              <a:defRPr/>
            </a:lvl1pPr>
          </a:lstStyle>
          <a:p>
            <a:pPr>
              <a:defRPr/>
            </a:pPr>
            <a:fld id="{87E241EF-1370-439F-8432-A9C2E3EA56FE}" type="slidenum">
              <a:rPr lang="en-US" sz="2900" smtClean="0">
                <a:solidFill>
                  <a:srgbClr val="000000"/>
                </a:solidFill>
                <a:sym typeface="Helvetica Light" charset="0"/>
              </a:rPr>
              <a:pPr>
                <a:defRPr/>
              </a:pPr>
              <a:t>‹#›</a:t>
            </a:fld>
            <a:endParaRPr lang="en-US" sz="2900" dirty="0">
              <a:solidFill>
                <a:srgbClr val="000000"/>
              </a:solidFill>
              <a:sym typeface="Helvetica Light" charset="0"/>
            </a:endParaRPr>
          </a:p>
        </p:txBody>
      </p:sp>
    </p:spTree>
    <p:extLst>
      <p:ext uri="{BB962C8B-B14F-4D97-AF65-F5344CB8AC3E}">
        <p14:creationId xmlns:p14="http://schemas.microsoft.com/office/powerpoint/2010/main" val="18432995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330" tIns="52165" rIns="104330" bIns="52165"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AF9DC8DA-D82E-419A-AA59-B99D4E2EAC2C}" type="slidenum">
              <a:rPr lang="en-US"/>
              <a:pPr>
                <a:defRPr/>
              </a:pPr>
              <a:t>‹#›</a:t>
            </a:fld>
            <a:endParaRPr lang="en-US" dirty="0"/>
          </a:p>
        </p:txBody>
      </p:sp>
    </p:spTree>
    <p:extLst>
      <p:ext uri="{BB962C8B-B14F-4D97-AF65-F5344CB8AC3E}">
        <p14:creationId xmlns:p14="http://schemas.microsoft.com/office/powerpoint/2010/main" val="330707382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8" y="464703"/>
            <a:ext cx="8596610" cy="736291"/>
          </a:xfrm>
          <a:prstGeom prst="rect">
            <a:avLst/>
          </a:prstGeom>
          <a:noFill/>
          <a:ln>
            <a:noFill/>
          </a:ln>
          <a:extLst/>
        </p:spPr>
        <p:txBody>
          <a:bodyPr lIns="104330" tIns="52165" rIns="104330" bIns="52165"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706"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67" y="285762"/>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330" tIns="52165" rIns="104330" bIns="52165"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D44C62C4-A37C-4B29-8662-6C0B8FD998FE}" type="slidenum">
              <a:rPr lang="en-US"/>
              <a:pPr>
                <a:defRPr/>
              </a:pPr>
              <a:t>‹#›</a:t>
            </a:fld>
            <a:endParaRPr lang="en-US"/>
          </a:p>
        </p:txBody>
      </p:sp>
    </p:spTree>
    <p:extLst>
      <p:ext uri="{BB962C8B-B14F-4D97-AF65-F5344CB8AC3E}">
        <p14:creationId xmlns:p14="http://schemas.microsoft.com/office/powerpoint/2010/main" val="352914428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57"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2F776B5D-E905-4314-8169-7A07934F8D5C}" type="slidenum">
              <a:rPr lang="en-US"/>
              <a:pPr>
                <a:defRPr/>
              </a:pPr>
              <a:t>‹#›</a:t>
            </a:fld>
            <a:endParaRPr lang="en-US" dirty="0"/>
          </a:p>
        </p:txBody>
      </p:sp>
    </p:spTree>
    <p:extLst>
      <p:ext uri="{BB962C8B-B14F-4D97-AF65-F5344CB8AC3E}">
        <p14:creationId xmlns:p14="http://schemas.microsoft.com/office/powerpoint/2010/main" val="34575286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2"/>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0DFB85E7-4FB1-4ACE-99BD-B30B837E771C}" type="slidenum">
              <a:rPr lang="en-US"/>
              <a:pPr>
                <a:defRPr/>
              </a:pPr>
              <a:t>‹#›</a:t>
            </a:fld>
            <a:endParaRPr lang="en-US" dirty="0"/>
          </a:p>
        </p:txBody>
      </p:sp>
    </p:spTree>
    <p:extLst>
      <p:ext uri="{BB962C8B-B14F-4D97-AF65-F5344CB8AC3E}">
        <p14:creationId xmlns:p14="http://schemas.microsoft.com/office/powerpoint/2010/main" val="363672826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3" y="285752"/>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CAFA4249-3722-4BCB-9A1F-A950BA24DE11}" type="slidenum">
              <a:rPr lang="en-US"/>
              <a:pPr>
                <a:defRPr/>
              </a:pPr>
              <a:t>‹#›</a:t>
            </a:fld>
            <a:endParaRPr lang="en-US" dirty="0"/>
          </a:p>
        </p:txBody>
      </p:sp>
    </p:spTree>
    <p:extLst>
      <p:ext uri="{BB962C8B-B14F-4D97-AF65-F5344CB8AC3E}">
        <p14:creationId xmlns:p14="http://schemas.microsoft.com/office/powerpoint/2010/main" val="289732274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2" y="285750"/>
            <a:ext cx="2088207"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FFBC3387-ADD1-4ED3-84AD-8889B01C1089}" type="slidenum">
              <a:rPr lang="en-US"/>
              <a:pPr>
                <a:defRPr/>
              </a:pPr>
              <a:t>‹#›</a:t>
            </a:fld>
            <a:endParaRPr lang="en-US" dirty="0"/>
          </a:p>
        </p:txBody>
      </p:sp>
    </p:spTree>
    <p:extLst>
      <p:ext uri="{BB962C8B-B14F-4D97-AF65-F5344CB8AC3E}">
        <p14:creationId xmlns:p14="http://schemas.microsoft.com/office/powerpoint/2010/main" val="2904418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6"/>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E388AD91-B6C9-4CD2-9694-3C7BF9D6E9CB}" type="slidenum">
              <a:rPr lang="en-US"/>
              <a:pPr>
                <a:defRPr/>
              </a:pPr>
              <a:t>‹#›</a:t>
            </a:fld>
            <a:endParaRPr lang="en-US" dirty="0"/>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4" y="296466"/>
            <a:ext cx="2098923"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D2B074F3-243D-4F55-88FA-4511EBC86B71}" type="slidenum">
              <a:rPr lang="en-US"/>
              <a:pPr>
                <a:defRPr/>
              </a:pPr>
              <a:t>‹#›</a:t>
            </a:fld>
            <a:endParaRPr lang="en-US" dirty="0"/>
          </a:p>
        </p:txBody>
      </p:sp>
    </p:spTree>
    <p:extLst>
      <p:ext uri="{BB962C8B-B14F-4D97-AF65-F5344CB8AC3E}">
        <p14:creationId xmlns:p14="http://schemas.microsoft.com/office/powerpoint/2010/main" val="25750463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19BDE2B0-F9D9-49B3-A428-C943C9856694}" type="slidenum">
              <a:rPr lang="en-US"/>
              <a:pPr>
                <a:defRPr/>
              </a:pPr>
              <a:t>‹#›</a:t>
            </a:fld>
            <a:endParaRPr lang="en-US" dirty="0"/>
          </a:p>
        </p:txBody>
      </p:sp>
    </p:spTree>
    <p:extLst>
      <p:ext uri="{BB962C8B-B14F-4D97-AF65-F5344CB8AC3E}">
        <p14:creationId xmlns:p14="http://schemas.microsoft.com/office/powerpoint/2010/main" val="220356062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9EADDE17-553F-434C-9B77-FAE71ED0D48A}" type="slidenum">
              <a:rPr lang="en-US"/>
              <a:pPr>
                <a:defRPr/>
              </a:pPr>
              <a:t>‹#›</a:t>
            </a:fld>
            <a:endParaRPr lang="en-US" dirty="0"/>
          </a:p>
        </p:txBody>
      </p:sp>
    </p:spTree>
    <p:extLst>
      <p:ext uri="{BB962C8B-B14F-4D97-AF65-F5344CB8AC3E}">
        <p14:creationId xmlns:p14="http://schemas.microsoft.com/office/powerpoint/2010/main" val="107610922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8" y="464703"/>
            <a:ext cx="8596610" cy="736291"/>
          </a:xfrm>
          <a:prstGeom prst="rect">
            <a:avLst/>
          </a:prstGeom>
          <a:noFill/>
          <a:ln>
            <a:noFill/>
          </a:ln>
          <a:extLst/>
        </p:spPr>
        <p:txBody>
          <a:bodyPr lIns="104330" tIns="52165" rIns="104330" bIns="52165"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706"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67" y="285762"/>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330" tIns="52165" rIns="104330" bIns="52165"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204847C6-83B2-491B-8459-9D30378C31D7}" type="slidenum">
              <a:rPr lang="en-US"/>
              <a:pPr>
                <a:defRPr/>
              </a:pPr>
              <a:t>‹#›</a:t>
            </a:fld>
            <a:endParaRPr lang="en-US"/>
          </a:p>
        </p:txBody>
      </p:sp>
    </p:spTree>
    <p:extLst>
      <p:ext uri="{BB962C8B-B14F-4D97-AF65-F5344CB8AC3E}">
        <p14:creationId xmlns:p14="http://schemas.microsoft.com/office/powerpoint/2010/main" val="11847897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57"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38BC75AE-D6F2-40B1-8126-C6FF29AA818E}" type="slidenum">
              <a:rPr lang="en-US"/>
              <a:pPr>
                <a:defRPr/>
              </a:pPr>
              <a:t>‹#›</a:t>
            </a:fld>
            <a:endParaRPr lang="en-US" dirty="0"/>
          </a:p>
        </p:txBody>
      </p:sp>
    </p:spTree>
    <p:extLst>
      <p:ext uri="{BB962C8B-B14F-4D97-AF65-F5344CB8AC3E}">
        <p14:creationId xmlns:p14="http://schemas.microsoft.com/office/powerpoint/2010/main" val="280308092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2"/>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982B7AE0-FD40-41BF-B51E-BED09FB7CDCC}" type="slidenum">
              <a:rPr lang="en-US"/>
              <a:pPr>
                <a:defRPr/>
              </a:pPr>
              <a:t>‹#›</a:t>
            </a:fld>
            <a:endParaRPr lang="en-US" dirty="0"/>
          </a:p>
        </p:txBody>
      </p:sp>
    </p:spTree>
    <p:extLst>
      <p:ext uri="{BB962C8B-B14F-4D97-AF65-F5344CB8AC3E}">
        <p14:creationId xmlns:p14="http://schemas.microsoft.com/office/powerpoint/2010/main" val="167057547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3" y="285752"/>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DDD3C5B6-EE4C-4402-B28F-5C7237645786}" type="slidenum">
              <a:rPr lang="en-US"/>
              <a:pPr>
                <a:defRPr/>
              </a:pPr>
              <a:t>‹#›</a:t>
            </a:fld>
            <a:endParaRPr lang="en-US" dirty="0"/>
          </a:p>
        </p:txBody>
      </p:sp>
    </p:spTree>
    <p:extLst>
      <p:ext uri="{BB962C8B-B14F-4D97-AF65-F5344CB8AC3E}">
        <p14:creationId xmlns:p14="http://schemas.microsoft.com/office/powerpoint/2010/main" val="360820324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2" y="285750"/>
            <a:ext cx="2088207"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246FFF88-E256-4189-92A0-51BEB8B0D241}" type="slidenum">
              <a:rPr lang="en-US"/>
              <a:pPr>
                <a:defRPr/>
              </a:pPr>
              <a:t>‹#›</a:t>
            </a:fld>
            <a:endParaRPr lang="en-US" dirty="0"/>
          </a:p>
        </p:txBody>
      </p:sp>
    </p:spTree>
    <p:extLst>
      <p:ext uri="{BB962C8B-B14F-4D97-AF65-F5344CB8AC3E}">
        <p14:creationId xmlns:p14="http://schemas.microsoft.com/office/powerpoint/2010/main" val="220736857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4" y="296466"/>
            <a:ext cx="2098923"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30D3524D-BCB7-485F-92C1-64195AFA2D85}" type="slidenum">
              <a:rPr lang="en-US"/>
              <a:pPr>
                <a:defRPr/>
              </a:pPr>
              <a:t>‹#›</a:t>
            </a:fld>
            <a:endParaRPr lang="en-US" dirty="0"/>
          </a:p>
        </p:txBody>
      </p:sp>
    </p:spTree>
    <p:extLst>
      <p:ext uri="{BB962C8B-B14F-4D97-AF65-F5344CB8AC3E}">
        <p14:creationId xmlns:p14="http://schemas.microsoft.com/office/powerpoint/2010/main" val="338464779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2A5AE24C-5D52-4B5D-B29A-1AE5561D0913}" type="slidenum">
              <a:rPr lang="en-US"/>
              <a:pPr>
                <a:defRPr/>
              </a:pPr>
              <a:t>‹#›</a:t>
            </a:fld>
            <a:endParaRPr lang="en-US" dirty="0"/>
          </a:p>
        </p:txBody>
      </p:sp>
    </p:spTree>
    <p:extLst>
      <p:ext uri="{BB962C8B-B14F-4D97-AF65-F5344CB8AC3E}">
        <p14:creationId xmlns:p14="http://schemas.microsoft.com/office/powerpoint/2010/main" val="4277529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A491A4C5-3CE5-49BC-A7A3-9CE1DD3F89A9}" type="slidenum">
              <a:rPr lang="en-US"/>
              <a:pPr>
                <a:defRPr/>
              </a:pPr>
              <a:t>‹#›</a:t>
            </a:fld>
            <a:endParaRPr lang="en-US" dirty="0"/>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3D0DD2D4-63C0-4992-B6B7-37341E099072}" type="slidenum">
              <a:rPr lang="en-US"/>
              <a:pPr>
                <a:defRPr/>
              </a:pPr>
              <a:t>‹#›</a:t>
            </a:fld>
            <a:endParaRPr lang="en-US" dirty="0"/>
          </a:p>
        </p:txBody>
      </p:sp>
    </p:spTree>
    <p:extLst>
      <p:ext uri="{BB962C8B-B14F-4D97-AF65-F5344CB8AC3E}">
        <p14:creationId xmlns:p14="http://schemas.microsoft.com/office/powerpoint/2010/main" val="205765657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latin typeface="Helvetica Light"/>
                <a:ea typeface="Helvetica Light"/>
                <a:cs typeface="Helvetica Light"/>
                <a:sym typeface="Helvetica Light"/>
              </a:defRPr>
            </a:lvl1pPr>
          </a:lstStyle>
          <a:p>
            <a:pPr>
              <a:defRPr/>
            </a:pPr>
            <a:fld id="{8490D324-32DB-4431-8D5D-0B2C9BE8A835}" type="slidenum">
              <a:rPr lang="en-US"/>
              <a:pPr>
                <a:defRPr/>
              </a:pPr>
              <a:t>‹#›</a:t>
            </a:fld>
            <a:endParaRPr lang="en-US" dirty="0"/>
          </a:p>
        </p:txBody>
      </p:sp>
    </p:spTree>
    <p:extLst>
      <p:ext uri="{BB962C8B-B14F-4D97-AF65-F5344CB8AC3E}">
        <p14:creationId xmlns:p14="http://schemas.microsoft.com/office/powerpoint/2010/main" val="2759950322"/>
      </p:ext>
    </p:extLst>
  </p:cSld>
  <p:clrMapOvr>
    <a:masterClrMapping/>
  </p:clrMapOvr>
  <p:transition spd="med" advClick="0">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E649C915-FB3B-4C54-9D64-552522BC3381}" type="slidenum">
              <a:rPr lang="en-US"/>
              <a:pPr>
                <a:defRPr/>
              </a:pPr>
              <a:t>‹#›</a:t>
            </a:fld>
            <a:endParaRPr lang="en-US" dirty="0"/>
          </a:p>
        </p:txBody>
      </p:sp>
    </p:spTree>
    <p:extLst>
      <p:ext uri="{BB962C8B-B14F-4D97-AF65-F5344CB8AC3E}">
        <p14:creationId xmlns:p14="http://schemas.microsoft.com/office/powerpoint/2010/main" val="11516971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706"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706"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grpSp>
      <p:sp>
        <p:nvSpPr>
          <p:cNvPr id="3" name="Content Placeholder 2"/>
          <p:cNvSpPr>
            <a:spLocks noGrp="1"/>
          </p:cNvSpPr>
          <p:nvPr>
            <p:ph idx="1"/>
          </p:nvPr>
        </p:nvSpPr>
        <p:spPr/>
        <p:txBody>
          <a:bodyPr/>
          <a:lstStyle>
            <a:lvl3pPr marL="1043358" indent="20287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95" y="6746094"/>
            <a:ext cx="1829693" cy="569119"/>
          </a:xfrm>
        </p:spPr>
        <p:txBody>
          <a:bodyPr rtlCol="0"/>
          <a:lstStyle>
            <a:lvl1pPr algn="r" hangingPunct="1">
              <a:defRPr sz="1400">
                <a:solidFill>
                  <a:prstClr val="white">
                    <a:lumMod val="65000"/>
                  </a:prstClr>
                </a:solidFill>
                <a:latin typeface="Helvetica Light"/>
                <a:ea typeface="Helvetica Light"/>
                <a:cs typeface="Helvetica Light"/>
                <a:sym typeface="Helvetica Light"/>
              </a:defRPr>
            </a:lvl1pPr>
          </a:lstStyle>
          <a:p>
            <a:pPr>
              <a:defRPr/>
            </a:pPr>
            <a:fld id="{D2B4DE3F-A288-4B6D-8923-8E5F943C3F90}" type="slidenum">
              <a:rPr lang="en-US"/>
              <a:pPr>
                <a:defRPr/>
              </a:pPr>
              <a:t>‹#›</a:t>
            </a:fld>
            <a:endParaRPr lang="en-US" dirty="0"/>
          </a:p>
        </p:txBody>
      </p:sp>
      <p:sp>
        <p:nvSpPr>
          <p:cNvPr id="10" name="Footer Placeholder 71"/>
          <p:cNvSpPr>
            <a:spLocks noGrp="1"/>
          </p:cNvSpPr>
          <p:nvPr userDrawn="1">
            <p:ph type="ftr" sz="quarter" idx="11"/>
          </p:nvPr>
        </p:nvSpPr>
        <p:spPr>
          <a:xfrm>
            <a:off x="0" y="6746094"/>
            <a:ext cx="8686354" cy="569119"/>
          </a:xfrm>
          <a:prstGeom prst="rect">
            <a:avLst/>
          </a:prstGeom>
        </p:spPr>
        <p:txBody>
          <a:bodyPr vert="horz" wrap="square" lIns="104336" tIns="52167" rIns="104336" bIns="52167" numCol="1" anchor="t" anchorCtr="0" compatLnSpc="1">
            <a:prstTxWarp prst="textNoShape">
              <a:avLst/>
            </a:prstTxWarp>
          </a:bodyPr>
          <a:lstStyle>
            <a:lvl1pPr algn="ctr" defTabSz="468706"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charset="0"/>
            </a:endParaRPr>
          </a:p>
          <a:p>
            <a:pPr>
              <a:defRPr/>
            </a:pPr>
            <a:r>
              <a:rPr lang="en-US" sz="2900" dirty="0" smtClean="0">
                <a:sym typeface="Helvetica Light" charset="0"/>
              </a:rPr>
              <a:t>Source:</a:t>
            </a:r>
          </a:p>
          <a:p>
            <a:pPr>
              <a:defRPr/>
            </a:pPr>
            <a:endParaRPr lang="en-US" sz="2900" dirty="0">
              <a:sym typeface="Helvetica Light" charset="0"/>
            </a:endParaRPr>
          </a:p>
        </p:txBody>
      </p:sp>
    </p:spTree>
    <p:extLst>
      <p:ext uri="{BB962C8B-B14F-4D97-AF65-F5344CB8AC3E}">
        <p14:creationId xmlns:p14="http://schemas.microsoft.com/office/powerpoint/2010/main" val="4149862923"/>
      </p:ext>
    </p:extLst>
  </p:cSld>
  <p:clrMapOvr>
    <a:masterClrMapping/>
  </p:clrMapOvr>
  <p:transition spd="med" advClick="0">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latin typeface="Helvetica Light"/>
                <a:ea typeface="Helvetica Light"/>
                <a:cs typeface="Helvetica Light"/>
                <a:sym typeface="Helvetica Light"/>
              </a:defRPr>
            </a:lvl1pPr>
          </a:lstStyle>
          <a:p>
            <a:pPr>
              <a:defRPr/>
            </a:pPr>
            <a:fld id="{12158FD0-92A2-4338-A46B-F13AA653734C}" type="slidenum">
              <a:rPr lang="en-US"/>
              <a:pPr>
                <a:defRPr/>
              </a:pPr>
              <a:t>‹#›</a:t>
            </a:fld>
            <a:endParaRPr lang="en-US" dirty="0"/>
          </a:p>
        </p:txBody>
      </p:sp>
      <p:sp>
        <p:nvSpPr>
          <p:cNvPr id="4" name="Footer Placeholder 71"/>
          <p:cNvSpPr>
            <a:spLocks noGrp="1"/>
          </p:cNvSpPr>
          <p:nvPr userDrawn="1">
            <p:ph type="ftr" sz="quarter" idx="11"/>
          </p:nvPr>
        </p:nvSpPr>
        <p:spPr>
          <a:xfrm>
            <a:off x="0" y="6746094"/>
            <a:ext cx="8686354" cy="569119"/>
          </a:xfrm>
          <a:prstGeom prst="rect">
            <a:avLst/>
          </a:prstGeom>
        </p:spPr>
        <p:txBody>
          <a:bodyPr vert="horz" wrap="square" lIns="104336" tIns="52167" rIns="104336" bIns="52167" numCol="1" anchor="t" anchorCtr="0" compatLnSpc="1">
            <a:prstTxWarp prst="textNoShape">
              <a:avLst/>
            </a:prstTxWarp>
          </a:bodyPr>
          <a:lstStyle>
            <a:lvl1pPr algn="ctr" defTabSz="468706"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charset="0"/>
            </a:endParaRPr>
          </a:p>
          <a:p>
            <a:pPr>
              <a:defRPr/>
            </a:pPr>
            <a:r>
              <a:rPr lang="en-US" sz="2900" dirty="0" smtClean="0">
                <a:sym typeface="Helvetica Light" charset="0"/>
              </a:rPr>
              <a:t>Source:</a:t>
            </a:r>
          </a:p>
          <a:p>
            <a:pPr>
              <a:defRPr/>
            </a:pPr>
            <a:endParaRPr lang="en-US" sz="2900" dirty="0">
              <a:sym typeface="Helvetica Light" charset="0"/>
            </a:endParaRPr>
          </a:p>
        </p:txBody>
      </p:sp>
    </p:spTree>
    <p:extLst>
      <p:ext uri="{BB962C8B-B14F-4D97-AF65-F5344CB8AC3E}">
        <p14:creationId xmlns:p14="http://schemas.microsoft.com/office/powerpoint/2010/main" val="1164710050"/>
      </p:ext>
    </p:extLst>
  </p:cSld>
  <p:clrMapOvr>
    <a:masterClrMapping/>
  </p:clrMapOvr>
  <p:transition spd="med" advClick="0">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142" y="6661559"/>
            <a:ext cx="3474541" cy="508397"/>
          </a:xfrm>
          <a:prstGeom prst="rect">
            <a:avLst/>
          </a:prstGeom>
        </p:spPr>
        <p:txBody>
          <a:bodyPr vert="horz" wrap="square" lIns="104336" tIns="52167" rIns="104336" bIns="52167" numCol="1" anchor="t" anchorCtr="0" compatLnSpc="1">
            <a:prstTxWarp prst="textNoShape">
              <a:avLst/>
            </a:prstTxWarp>
          </a:bodyPr>
          <a:lstStyle>
            <a:lvl1pPr algn="ctr" defTabSz="468706" fontAlgn="base" hangingPunct="0">
              <a:spcBef>
                <a:spcPct val="0"/>
              </a:spcBef>
              <a:spcAft>
                <a:spcPct val="0"/>
              </a:spcAft>
              <a:defRPr/>
            </a:lvl1pPr>
          </a:lstStyle>
          <a:p>
            <a:pPr>
              <a:defRPr/>
            </a:pPr>
            <a:endParaRPr lang="en-US" sz="2900" dirty="0">
              <a:solidFill>
                <a:srgbClr val="000000"/>
              </a:solidFill>
              <a:latin typeface="Helvetica Light" charset="0"/>
              <a:sym typeface="Helvetica Light" charset="0"/>
            </a:endParaRPr>
          </a:p>
        </p:txBody>
      </p:sp>
      <p:sp>
        <p:nvSpPr>
          <p:cNvPr id="3" name="Rectangle 6"/>
          <p:cNvSpPr>
            <a:spLocks noGrp="1" noChangeArrowheads="1"/>
          </p:cNvSpPr>
          <p:nvPr>
            <p:ph type="sldNum" sz="quarter" idx="11"/>
          </p:nvPr>
        </p:nvSpPr>
        <p:spPr/>
        <p:txBody>
          <a:bodyPr rtlCol="0"/>
          <a:lstStyle>
            <a:lvl1pPr hangingPunct="1">
              <a:defRPr>
                <a:latin typeface="Helvetica Light"/>
                <a:ea typeface="Helvetica Light"/>
                <a:cs typeface="Helvetica Light"/>
                <a:sym typeface="Helvetica Light"/>
              </a:defRPr>
            </a:lvl1pPr>
          </a:lstStyle>
          <a:p>
            <a:pPr>
              <a:defRPr/>
            </a:pPr>
            <a:fld id="{BE714CCA-C8BD-447E-B99C-11EE7B316864}" type="slidenum">
              <a:rPr lang="en-US"/>
              <a:pPr>
                <a:defRPr/>
              </a:pPr>
              <a:t>‹#›</a:t>
            </a:fld>
            <a:endParaRPr lang="en-US"/>
          </a:p>
        </p:txBody>
      </p:sp>
    </p:spTree>
    <p:extLst>
      <p:ext uri="{BB962C8B-B14F-4D97-AF65-F5344CB8AC3E}">
        <p14:creationId xmlns:p14="http://schemas.microsoft.com/office/powerpoint/2010/main" val="27690786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41" tIns="52121" rIns="104241" bIns="52121"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vl1pPr>
          </a:lstStyle>
          <a:p>
            <a:pPr>
              <a:defRPr/>
            </a:pPr>
            <a:fld id="{4E8206BE-0CA8-4960-A379-898EA1679F06}" type="slidenum">
              <a:rPr lang="en-US"/>
              <a:pPr>
                <a:defRPr/>
              </a:pPr>
              <a:t>‹#›</a:t>
            </a:fld>
            <a:endParaRPr lang="en-US" dirty="0"/>
          </a:p>
        </p:txBody>
      </p:sp>
    </p:spTree>
    <p:extLst>
      <p:ext uri="{BB962C8B-B14F-4D97-AF65-F5344CB8AC3E}">
        <p14:creationId xmlns:p14="http://schemas.microsoft.com/office/powerpoint/2010/main" val="26588694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9" y="464750"/>
            <a:ext cx="8596610" cy="736202"/>
          </a:xfrm>
          <a:prstGeom prst="rect">
            <a:avLst/>
          </a:prstGeom>
          <a:noFill/>
          <a:ln>
            <a:noFill/>
          </a:ln>
          <a:extLst/>
        </p:spPr>
        <p:txBody>
          <a:bodyPr lIns="104241" tIns="52121" rIns="104241" bIns="52121"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308"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5" y="285770"/>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41" tIns="52121" rIns="104241" bIns="52121"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vl1pPr>
          </a:lstStyle>
          <a:p>
            <a:pPr>
              <a:defRPr/>
            </a:pPr>
            <a:fld id="{C3632C75-6D70-415B-92C0-EF851C20BB69}" type="slidenum">
              <a:rPr lang="en-US"/>
              <a:pPr>
                <a:defRPr/>
              </a:pPr>
              <a:t>‹#›</a:t>
            </a:fld>
            <a:endParaRPr lang="en-US" dirty="0"/>
          </a:p>
        </p:txBody>
      </p:sp>
    </p:spTree>
    <p:extLst>
      <p:ext uri="{BB962C8B-B14F-4D97-AF65-F5344CB8AC3E}">
        <p14:creationId xmlns:p14="http://schemas.microsoft.com/office/powerpoint/2010/main" val="301031657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ED8C5F53-2CD2-475F-9178-C985926E130A}" type="slidenum">
              <a:rPr lang="en-US"/>
              <a:pPr>
                <a:defRPr/>
              </a:pPr>
              <a:t>‹#›</a:t>
            </a:fld>
            <a:endParaRPr lang="en-US" dirty="0"/>
          </a:p>
        </p:txBody>
      </p:sp>
    </p:spTree>
    <p:extLst>
      <p:ext uri="{BB962C8B-B14F-4D97-AF65-F5344CB8AC3E}">
        <p14:creationId xmlns:p14="http://schemas.microsoft.com/office/powerpoint/2010/main" val="342665529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70"/>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A1211B3B-8885-4FC5-9B4E-0DA765648A0A}" type="slidenum">
              <a:rPr lang="en-US"/>
              <a:pPr>
                <a:defRPr/>
              </a:pPr>
              <a:t>‹#›</a:t>
            </a:fld>
            <a:endParaRPr lang="en-US" dirty="0"/>
          </a:p>
        </p:txBody>
      </p:sp>
    </p:spTree>
    <p:extLst>
      <p:ext uri="{BB962C8B-B14F-4D97-AF65-F5344CB8AC3E}">
        <p14:creationId xmlns:p14="http://schemas.microsoft.com/office/powerpoint/2010/main" val="297385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B7B6FCE1-0E06-47BA-B5C3-853C3346F938}" type="slidenum">
              <a:rPr lang="en-US"/>
              <a:pPr>
                <a:defRPr/>
              </a:pPr>
              <a:t>‹#›</a:t>
            </a:fld>
            <a:endParaRPr 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553FDB2A-9AFA-4C29-8C1D-9FDC25043329}" type="slidenum">
              <a:rPr lang="en-US"/>
              <a:pPr>
                <a:defRPr/>
              </a:pPr>
              <a:t>‹#›</a:t>
            </a:fld>
            <a:endParaRPr lang="en-US" dirty="0"/>
          </a:p>
        </p:txBody>
      </p:sp>
    </p:spTree>
    <p:extLst>
      <p:ext uri="{BB962C8B-B14F-4D97-AF65-F5344CB8AC3E}">
        <p14:creationId xmlns:p14="http://schemas.microsoft.com/office/powerpoint/2010/main" val="59051923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8C5C7C2-05C7-496C-B7B2-338D94E5B43F}" type="slidenum">
              <a:rPr lang="en-US"/>
              <a:pPr>
                <a:defRPr/>
              </a:pPr>
              <a:t>‹#›</a:t>
            </a:fld>
            <a:endParaRPr lang="en-US" dirty="0"/>
          </a:p>
        </p:txBody>
      </p:sp>
    </p:spTree>
    <p:extLst>
      <p:ext uri="{BB962C8B-B14F-4D97-AF65-F5344CB8AC3E}">
        <p14:creationId xmlns:p14="http://schemas.microsoft.com/office/powerpoint/2010/main" val="283716440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C614BB23-30E3-436A-AA25-7950DED1641E}" type="slidenum">
              <a:rPr lang="en-US"/>
              <a:pPr>
                <a:defRPr/>
              </a:pPr>
              <a:t>‹#›</a:t>
            </a:fld>
            <a:endParaRPr lang="en-US" dirty="0"/>
          </a:p>
        </p:txBody>
      </p:sp>
    </p:spTree>
    <p:extLst>
      <p:ext uri="{BB962C8B-B14F-4D97-AF65-F5344CB8AC3E}">
        <p14:creationId xmlns:p14="http://schemas.microsoft.com/office/powerpoint/2010/main" val="24883309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extLst>
      <p:ext uri="{BB962C8B-B14F-4D97-AF65-F5344CB8AC3E}">
        <p14:creationId xmlns:p14="http://schemas.microsoft.com/office/powerpoint/2010/main" val="388105326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25388B34-DEA1-4298-955E-22D9C2810C21}" type="slidenum">
              <a:rPr lang="en-US"/>
              <a:pPr>
                <a:defRPr/>
              </a:pPr>
              <a:t>‹#›</a:t>
            </a:fld>
            <a:endParaRPr lang="en-US" dirty="0"/>
          </a:p>
        </p:txBody>
      </p:sp>
    </p:spTree>
    <p:extLst>
      <p:ext uri="{BB962C8B-B14F-4D97-AF65-F5344CB8AC3E}">
        <p14:creationId xmlns:p14="http://schemas.microsoft.com/office/powerpoint/2010/main" val="14148689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9" y="464750"/>
            <a:ext cx="8596610" cy="736202"/>
          </a:xfrm>
          <a:prstGeom prst="rect">
            <a:avLst/>
          </a:prstGeom>
          <a:noFill/>
          <a:ln>
            <a:noFill/>
          </a:ln>
          <a:extLst/>
        </p:spPr>
        <p:txBody>
          <a:bodyPr lIns="104241" tIns="52121" rIns="104241" bIns="52121"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308"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5" y="285770"/>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41" tIns="52121" rIns="104241" bIns="52121"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vl1pPr>
          </a:lstStyle>
          <a:p>
            <a:pPr>
              <a:defRPr/>
            </a:pPr>
            <a:fld id="{C6D243C8-CDEE-4928-9586-F5E28EBEB978}" type="slidenum">
              <a:rPr lang="en-US"/>
              <a:pPr>
                <a:defRPr/>
              </a:pPr>
              <a:t>‹#›</a:t>
            </a:fld>
            <a:endParaRPr lang="en-US" dirty="0"/>
          </a:p>
        </p:txBody>
      </p:sp>
    </p:spTree>
    <p:extLst>
      <p:ext uri="{BB962C8B-B14F-4D97-AF65-F5344CB8AC3E}">
        <p14:creationId xmlns:p14="http://schemas.microsoft.com/office/powerpoint/2010/main" val="7601486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0724CCDE-F994-4A08-AC9A-AFFDB81FB651}" type="slidenum">
              <a:rPr lang="en-US"/>
              <a:pPr>
                <a:defRPr/>
              </a:pPr>
              <a:t>‹#›</a:t>
            </a:fld>
            <a:endParaRPr lang="en-US" dirty="0"/>
          </a:p>
        </p:txBody>
      </p:sp>
    </p:spTree>
    <p:extLst>
      <p:ext uri="{BB962C8B-B14F-4D97-AF65-F5344CB8AC3E}">
        <p14:creationId xmlns:p14="http://schemas.microsoft.com/office/powerpoint/2010/main" val="388121267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70"/>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E388AD91-B6C9-4CD2-9694-3C7BF9D6E9CB}" type="slidenum">
              <a:rPr lang="en-US"/>
              <a:pPr>
                <a:defRPr/>
              </a:pPr>
              <a:t>‹#›</a:t>
            </a:fld>
            <a:endParaRPr lang="en-US" dirty="0"/>
          </a:p>
        </p:txBody>
      </p:sp>
    </p:spTree>
    <p:extLst>
      <p:ext uri="{BB962C8B-B14F-4D97-AF65-F5344CB8AC3E}">
        <p14:creationId xmlns:p14="http://schemas.microsoft.com/office/powerpoint/2010/main" val="366624798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A491A4C5-3CE5-49BC-A7A3-9CE1DD3F89A9}" type="slidenum">
              <a:rPr lang="en-US"/>
              <a:pPr>
                <a:defRPr/>
              </a:pPr>
              <a:t>‹#›</a:t>
            </a:fld>
            <a:endParaRPr lang="en-US" dirty="0"/>
          </a:p>
        </p:txBody>
      </p:sp>
    </p:spTree>
    <p:extLst>
      <p:ext uri="{BB962C8B-B14F-4D97-AF65-F5344CB8AC3E}">
        <p14:creationId xmlns:p14="http://schemas.microsoft.com/office/powerpoint/2010/main" val="378097297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B7B6FCE1-0E06-47BA-B5C3-853C3346F938}" type="slidenum">
              <a:rPr lang="en-US"/>
              <a:pPr>
                <a:defRPr/>
              </a:pPr>
              <a:t>‹#›</a:t>
            </a:fld>
            <a:endParaRPr lang="en-US" dirty="0"/>
          </a:p>
        </p:txBody>
      </p:sp>
    </p:spTree>
    <p:extLst>
      <p:ext uri="{BB962C8B-B14F-4D97-AF65-F5344CB8AC3E}">
        <p14:creationId xmlns:p14="http://schemas.microsoft.com/office/powerpoint/2010/main" val="1105047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97E1AE0-F04A-4F0D-ACE8-96AFC3529D8C}" type="slidenum">
              <a:rPr lang="en-US"/>
              <a:pPr>
                <a:defRPr/>
              </a:pPr>
              <a:t>‹#›</a:t>
            </a:fld>
            <a:endParaRPr lang="en-US"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97E1AE0-F04A-4F0D-ACE8-96AFC3529D8C}" type="slidenum">
              <a:rPr lang="en-US"/>
              <a:pPr>
                <a:defRPr/>
              </a:pPr>
              <a:t>‹#›</a:t>
            </a:fld>
            <a:endParaRPr lang="en-US" dirty="0"/>
          </a:p>
        </p:txBody>
      </p:sp>
    </p:spTree>
    <p:extLst>
      <p:ext uri="{BB962C8B-B14F-4D97-AF65-F5344CB8AC3E}">
        <p14:creationId xmlns:p14="http://schemas.microsoft.com/office/powerpoint/2010/main" val="16920331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F4257C3B-A85C-4D15-8A83-DDA594294289}" type="slidenum">
              <a:rPr lang="en-US"/>
              <a:pPr>
                <a:defRPr/>
              </a:pPr>
              <a:t>‹#›</a:t>
            </a:fld>
            <a:endParaRPr lang="en-US" dirty="0"/>
          </a:p>
        </p:txBody>
      </p:sp>
    </p:spTree>
    <p:extLst>
      <p:ext uri="{BB962C8B-B14F-4D97-AF65-F5344CB8AC3E}">
        <p14:creationId xmlns:p14="http://schemas.microsoft.com/office/powerpoint/2010/main" val="334265155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102067F-D83F-41F8-8C06-732C5645C2DE}" type="slidenum">
              <a:rPr lang="en-US"/>
              <a:pPr>
                <a:defRPr/>
              </a:pPr>
              <a:t>‹#›</a:t>
            </a:fld>
            <a:endParaRPr lang="en-US" dirty="0"/>
          </a:p>
        </p:txBody>
      </p:sp>
    </p:spTree>
    <p:extLst>
      <p:ext uri="{BB962C8B-B14F-4D97-AF65-F5344CB8AC3E}">
        <p14:creationId xmlns:p14="http://schemas.microsoft.com/office/powerpoint/2010/main" val="305518884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defRPr>
            </a:lvl1pPr>
          </a:lstStyle>
          <a:p>
            <a:pPr>
              <a:defRPr/>
            </a:pPr>
            <a:fld id="{C2F108C7-C1A2-4CF6-9688-8C417C4E39AF}" type="slidenum">
              <a:rPr lang="en-US"/>
              <a:pPr>
                <a:defRPr/>
              </a:pPr>
              <a:t>‹#›</a:t>
            </a:fld>
            <a:endParaRPr lang="en-US" dirty="0"/>
          </a:p>
        </p:txBody>
      </p:sp>
    </p:spTree>
    <p:extLst>
      <p:ext uri="{BB962C8B-B14F-4D97-AF65-F5344CB8AC3E}">
        <p14:creationId xmlns:p14="http://schemas.microsoft.com/office/powerpoint/2010/main" val="2539241452"/>
      </p:ext>
    </p:extLst>
  </p:cSld>
  <p:clrMapOvr>
    <a:masterClrMapping/>
  </p:clrMapOvr>
  <p:transition spd="med" advClick="0">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vl1pPr>
          </a:lstStyle>
          <a:p>
            <a:pPr>
              <a:defRPr/>
            </a:pPr>
            <a:fld id="{467DB692-34C5-4B13-BEAB-128D3ADC3CDF}" type="slidenum">
              <a:rPr lang="en-US"/>
              <a:pPr>
                <a:defRPr/>
              </a:pPr>
              <a:t>‹#›</a:t>
            </a:fld>
            <a:endParaRPr lang="en-US" dirty="0"/>
          </a:p>
        </p:txBody>
      </p:sp>
    </p:spTree>
    <p:extLst>
      <p:ext uri="{BB962C8B-B14F-4D97-AF65-F5344CB8AC3E}">
        <p14:creationId xmlns:p14="http://schemas.microsoft.com/office/powerpoint/2010/main" val="345210226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308"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308"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grpSp>
      <p:sp>
        <p:nvSpPr>
          <p:cNvPr id="3" name="Content Placeholder 2"/>
          <p:cNvSpPr>
            <a:spLocks noGrp="1"/>
          </p:cNvSpPr>
          <p:nvPr>
            <p:ph idx="1"/>
          </p:nvPr>
        </p:nvSpPr>
        <p:spPr/>
        <p:txBody>
          <a:bodyPr/>
          <a:lstStyle>
            <a:lvl3pPr marL="1042474" indent="2027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703" y="6746102"/>
            <a:ext cx="1829693" cy="569119"/>
          </a:xfrm>
        </p:spPr>
        <p:txBody>
          <a:bodyPr rtlCol="0"/>
          <a:lstStyle>
            <a:lvl1pPr algn="r" hangingPunct="1">
              <a:defRPr sz="1400">
                <a:solidFill>
                  <a:prstClr val="white">
                    <a:lumMod val="65000"/>
                  </a:prstClr>
                </a:solidFill>
              </a:defRPr>
            </a:lvl1pPr>
          </a:lstStyle>
          <a:p>
            <a:pPr>
              <a:defRPr/>
            </a:pPr>
            <a:fld id="{CD0A4191-A07C-4084-8811-41AD0DC09408}" type="slidenum">
              <a:rPr lang="en-US"/>
              <a:pPr>
                <a:defRPr/>
              </a:pPr>
              <a:t>‹#›</a:t>
            </a:fld>
            <a:endParaRPr lang="en-US" dirty="0"/>
          </a:p>
        </p:txBody>
      </p:sp>
      <p:sp>
        <p:nvSpPr>
          <p:cNvPr id="10" name="Footer Placeholder 71"/>
          <p:cNvSpPr>
            <a:spLocks noGrp="1"/>
          </p:cNvSpPr>
          <p:nvPr userDrawn="1">
            <p:ph type="ftr" sz="quarter" idx="11"/>
          </p:nvPr>
        </p:nvSpPr>
        <p:spPr>
          <a:xfrm>
            <a:off x="0" y="6746102"/>
            <a:ext cx="8686354" cy="569119"/>
          </a:xfrm>
          <a:prstGeom prst="rect">
            <a:avLst/>
          </a:prstGeom>
        </p:spPr>
        <p:txBody>
          <a:bodyPr vert="horz" wrap="square" lIns="104248" tIns="52121" rIns="104248" bIns="52121" numCol="1" anchor="t" anchorCtr="0" compatLnSpc="1">
            <a:prstTxWarp prst="textNoShape">
              <a:avLst/>
            </a:prstTxWarp>
          </a:bodyPr>
          <a:lstStyle>
            <a:lvl1pPr algn="ctr" defTabSz="467037"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extLst>
      <p:ext uri="{BB962C8B-B14F-4D97-AF65-F5344CB8AC3E}">
        <p14:creationId xmlns:p14="http://schemas.microsoft.com/office/powerpoint/2010/main" val="2361170873"/>
      </p:ext>
    </p:extLst>
  </p:cSld>
  <p:clrMapOvr>
    <a:masterClrMapping/>
  </p:clrMapOvr>
  <p:transition spd="med" advClick="0">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defRPr>
            </a:lvl1pPr>
          </a:lstStyle>
          <a:p>
            <a:pPr>
              <a:defRPr/>
            </a:pPr>
            <a:fld id="{2E168663-D8B1-4C1F-86A2-63D4FA3B4FBE}" type="slidenum">
              <a:rPr lang="en-US"/>
              <a:pPr>
                <a:defRPr/>
              </a:pPr>
              <a:t>‹#›</a:t>
            </a:fld>
            <a:endParaRPr lang="en-US" dirty="0"/>
          </a:p>
        </p:txBody>
      </p:sp>
      <p:sp>
        <p:nvSpPr>
          <p:cNvPr id="4" name="Footer Placeholder 71"/>
          <p:cNvSpPr>
            <a:spLocks noGrp="1"/>
          </p:cNvSpPr>
          <p:nvPr userDrawn="1">
            <p:ph type="ftr" sz="quarter" idx="11"/>
          </p:nvPr>
        </p:nvSpPr>
        <p:spPr>
          <a:xfrm>
            <a:off x="0" y="6746102"/>
            <a:ext cx="8686354" cy="569119"/>
          </a:xfrm>
          <a:prstGeom prst="rect">
            <a:avLst/>
          </a:prstGeom>
        </p:spPr>
        <p:txBody>
          <a:bodyPr vert="horz" wrap="square" lIns="104248" tIns="52121" rIns="104248" bIns="52121" numCol="1" anchor="t" anchorCtr="0" compatLnSpc="1">
            <a:prstTxWarp prst="textNoShape">
              <a:avLst/>
            </a:prstTxWarp>
          </a:bodyPr>
          <a:lstStyle>
            <a:lvl1pPr algn="ctr" defTabSz="467037"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extLst>
      <p:ext uri="{BB962C8B-B14F-4D97-AF65-F5344CB8AC3E}">
        <p14:creationId xmlns:p14="http://schemas.microsoft.com/office/powerpoint/2010/main" val="3157673773"/>
      </p:ext>
    </p:extLst>
  </p:cSld>
  <p:clrMapOvr>
    <a:masterClrMapping/>
  </p:clrMapOvr>
  <p:transition spd="med" advClick="0">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vl1pPr>
          </a:lstStyle>
          <a:p>
            <a:pPr>
              <a:defRPr/>
            </a:pPr>
            <a:fld id="{4E8206BE-0CA8-4960-A379-898EA1679F06}" type="slidenum">
              <a:rPr lang="en-US"/>
              <a:pPr>
                <a:defRPr/>
              </a:pPr>
              <a:t>‹#›</a:t>
            </a:fld>
            <a:endParaRPr lang="en-US" dirty="0"/>
          </a:p>
        </p:txBody>
      </p:sp>
    </p:spTree>
    <p:extLst>
      <p:ext uri="{BB962C8B-B14F-4D97-AF65-F5344CB8AC3E}">
        <p14:creationId xmlns:p14="http://schemas.microsoft.com/office/powerpoint/2010/main" val="127273449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9" y="464722"/>
            <a:ext cx="8596610" cy="736254"/>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85766"/>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vl1pPr>
          </a:lstStyle>
          <a:p>
            <a:pPr>
              <a:defRPr/>
            </a:pPr>
            <a:fld id="{C3632C75-6D70-415B-92C0-EF851C20BB69}" type="slidenum">
              <a:rPr lang="en-US"/>
              <a:pPr>
                <a:defRPr/>
              </a:pPr>
              <a:t>‹#›</a:t>
            </a:fld>
            <a:endParaRPr lang="en-US" dirty="0"/>
          </a:p>
        </p:txBody>
      </p:sp>
    </p:spTree>
    <p:extLst>
      <p:ext uri="{BB962C8B-B14F-4D97-AF65-F5344CB8AC3E}">
        <p14:creationId xmlns:p14="http://schemas.microsoft.com/office/powerpoint/2010/main" val="270407693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buFont typeface="Wingdings" pitchFamily="2" charset="2"/>
              <a:buChar char="Ø"/>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ED8C5F53-2CD2-475F-9178-C985926E130A}" type="slidenum">
              <a:rPr lang="en-US"/>
              <a:pPr>
                <a:defRPr/>
              </a:pPr>
              <a:t>‹#›</a:t>
            </a:fld>
            <a:endParaRPr lang="en-US" dirty="0"/>
          </a:p>
        </p:txBody>
      </p:sp>
    </p:spTree>
    <p:extLst>
      <p:ext uri="{BB962C8B-B14F-4D97-AF65-F5344CB8AC3E}">
        <p14:creationId xmlns:p14="http://schemas.microsoft.com/office/powerpoint/2010/main" val="42104547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7" name="Footer Placeholder 71"/>
          <p:cNvSpPr>
            <a:spLocks noGrp="1"/>
          </p:cNvSpPr>
          <p:nvPr userDrawn="1">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grpSp>
        <p:nvGrpSpPr>
          <p:cNvPr id="8" name="Group 45"/>
          <p:cNvGrpSpPr/>
          <p:nvPr userDrawn="1"/>
        </p:nvGrpSpPr>
        <p:grpSpPr>
          <a:xfrm>
            <a:off x="0" y="-3386"/>
            <a:ext cx="10972800" cy="1374987"/>
            <a:chOff x="0" y="-3175"/>
            <a:chExt cx="9144000" cy="1289050"/>
          </a:xfrm>
        </p:grpSpPr>
        <p:pic>
          <p:nvPicPr>
            <p:cNvPr id="9" name="Picture 8" descr="_0011_12.jpg"/>
            <p:cNvPicPr>
              <a:picLocks noChangeAspect="1"/>
            </p:cNvPicPr>
            <p:nvPr/>
          </p:nvPicPr>
          <p:blipFill>
            <a:blip r:embed="rId2" cstate="print"/>
            <a:srcRect b="4274"/>
            <a:stretch>
              <a:fillRect/>
            </a:stretch>
          </p:blipFill>
          <p:spPr>
            <a:xfrm>
              <a:off x="0" y="0"/>
              <a:ext cx="9144000" cy="1282700"/>
            </a:xfrm>
            <a:prstGeom prst="rect">
              <a:avLst/>
            </a:prstGeom>
          </p:spPr>
        </p:pic>
        <p:sp>
          <p:nvSpPr>
            <p:cNvPr id="10"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11"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12" name="Title 1"/>
          <p:cNvSpPr>
            <a:spLocks noGrp="1"/>
          </p:cNvSpPr>
          <p:nvPr>
            <p:ph type="title"/>
          </p:nvPr>
        </p:nvSpPr>
        <p:spPr>
          <a:xfrm>
            <a:off x="1" y="-1"/>
            <a:ext cx="7315200" cy="1371600"/>
          </a:xfrm>
        </p:spPr>
        <p:txBody>
          <a:bodyPr/>
          <a:lstStyle/>
          <a:p>
            <a:r>
              <a:rPr lang="en-US" dirty="0" smtClean="0"/>
              <a:t>Click to edit Master title style</a:t>
            </a:r>
            <a:endParaRPr lang="en-US" dirty="0"/>
          </a:p>
        </p:txBody>
      </p:sp>
      <p:sp>
        <p:nvSpPr>
          <p:cNvPr id="13"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508731458"/>
      </p:ext>
    </p:extLst>
  </p:cSld>
  <p:clrMapOvr>
    <a:masterClrMapping/>
  </p:clrMapOvr>
  <p:transition spd="med" advClick="0">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F4257C3B-A85C-4D15-8A83-DDA594294289}" type="slidenum">
              <a:rPr lang="en-US"/>
              <a:pPr>
                <a:defRPr/>
              </a:pPr>
              <a:t>‹#›</a:t>
            </a:fld>
            <a:endParaRPr lang="en-US"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6"/>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A1211B3B-8885-4FC5-9B4E-0DA765648A0A}" type="slidenum">
              <a:rPr lang="en-US"/>
              <a:pPr>
                <a:defRPr/>
              </a:pPr>
              <a:t>‹#›</a:t>
            </a:fld>
            <a:endParaRPr lang="en-US" dirty="0"/>
          </a:p>
        </p:txBody>
      </p:sp>
    </p:spTree>
    <p:extLst>
      <p:ext uri="{BB962C8B-B14F-4D97-AF65-F5344CB8AC3E}">
        <p14:creationId xmlns:p14="http://schemas.microsoft.com/office/powerpoint/2010/main" val="473220407"/>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553FDB2A-9AFA-4C29-8C1D-9FDC25043329}" type="slidenum">
              <a:rPr lang="en-US"/>
              <a:pPr>
                <a:defRPr/>
              </a:pPr>
              <a:t>‹#›</a:t>
            </a:fld>
            <a:endParaRPr lang="en-US" dirty="0"/>
          </a:p>
        </p:txBody>
      </p:sp>
    </p:spTree>
    <p:extLst>
      <p:ext uri="{BB962C8B-B14F-4D97-AF65-F5344CB8AC3E}">
        <p14:creationId xmlns:p14="http://schemas.microsoft.com/office/powerpoint/2010/main" val="359212827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8C5C7C2-05C7-496C-B7B2-338D94E5B43F}" type="slidenum">
              <a:rPr lang="en-US"/>
              <a:pPr>
                <a:defRPr/>
              </a:pPr>
              <a:t>‹#›</a:t>
            </a:fld>
            <a:endParaRPr lang="en-US" dirty="0"/>
          </a:p>
        </p:txBody>
      </p:sp>
    </p:spTree>
    <p:extLst>
      <p:ext uri="{BB962C8B-B14F-4D97-AF65-F5344CB8AC3E}">
        <p14:creationId xmlns:p14="http://schemas.microsoft.com/office/powerpoint/2010/main" val="273534873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C614BB23-30E3-436A-AA25-7950DED1641E}" type="slidenum">
              <a:rPr lang="en-US"/>
              <a:pPr>
                <a:defRPr/>
              </a:pPr>
              <a:t>‹#›</a:t>
            </a:fld>
            <a:endParaRPr lang="en-US" dirty="0"/>
          </a:p>
        </p:txBody>
      </p:sp>
    </p:spTree>
    <p:extLst>
      <p:ext uri="{BB962C8B-B14F-4D97-AF65-F5344CB8AC3E}">
        <p14:creationId xmlns:p14="http://schemas.microsoft.com/office/powerpoint/2010/main" val="52954367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extLst>
      <p:ext uri="{BB962C8B-B14F-4D97-AF65-F5344CB8AC3E}">
        <p14:creationId xmlns:p14="http://schemas.microsoft.com/office/powerpoint/2010/main" val="91871339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25388B34-DEA1-4298-955E-22D9C2810C21}" type="slidenum">
              <a:rPr lang="en-US"/>
              <a:pPr>
                <a:defRPr/>
              </a:pPr>
              <a:t>‹#›</a:t>
            </a:fld>
            <a:endParaRPr lang="en-US" dirty="0"/>
          </a:p>
        </p:txBody>
      </p:sp>
    </p:spTree>
    <p:extLst>
      <p:ext uri="{BB962C8B-B14F-4D97-AF65-F5344CB8AC3E}">
        <p14:creationId xmlns:p14="http://schemas.microsoft.com/office/powerpoint/2010/main" val="360558317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9" y="464722"/>
            <a:ext cx="8596610" cy="736254"/>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85766"/>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vl1pPr>
          </a:lstStyle>
          <a:p>
            <a:pPr>
              <a:defRPr/>
            </a:pPr>
            <a:fld id="{C6D243C8-CDEE-4928-9586-F5E28EBEB978}" type="slidenum">
              <a:rPr lang="en-US"/>
              <a:pPr>
                <a:defRPr/>
              </a:pPr>
              <a:t>‹#›</a:t>
            </a:fld>
            <a:endParaRPr lang="en-US" dirty="0"/>
          </a:p>
        </p:txBody>
      </p:sp>
    </p:spTree>
    <p:extLst>
      <p:ext uri="{BB962C8B-B14F-4D97-AF65-F5344CB8AC3E}">
        <p14:creationId xmlns:p14="http://schemas.microsoft.com/office/powerpoint/2010/main" val="345233653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0724CCDE-F994-4A08-AC9A-AFFDB81FB651}" type="slidenum">
              <a:rPr lang="en-US"/>
              <a:pPr>
                <a:defRPr/>
              </a:pPr>
              <a:t>‹#›</a:t>
            </a:fld>
            <a:endParaRPr lang="en-US" dirty="0"/>
          </a:p>
        </p:txBody>
      </p:sp>
    </p:spTree>
    <p:extLst>
      <p:ext uri="{BB962C8B-B14F-4D97-AF65-F5344CB8AC3E}">
        <p14:creationId xmlns:p14="http://schemas.microsoft.com/office/powerpoint/2010/main" val="29804754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6"/>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E388AD91-B6C9-4CD2-9694-3C7BF9D6E9CB}" type="slidenum">
              <a:rPr lang="en-US"/>
              <a:pPr>
                <a:defRPr/>
              </a:pPr>
              <a:t>‹#›</a:t>
            </a:fld>
            <a:endParaRPr lang="en-US" dirty="0"/>
          </a:p>
        </p:txBody>
      </p:sp>
    </p:spTree>
    <p:extLst>
      <p:ext uri="{BB962C8B-B14F-4D97-AF65-F5344CB8AC3E}">
        <p14:creationId xmlns:p14="http://schemas.microsoft.com/office/powerpoint/2010/main" val="1050732133"/>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A491A4C5-3CE5-49BC-A7A3-9CE1DD3F89A9}" type="slidenum">
              <a:rPr lang="en-US"/>
              <a:pPr>
                <a:defRPr/>
              </a:pPr>
              <a:t>‹#›</a:t>
            </a:fld>
            <a:endParaRPr lang="en-US" dirty="0"/>
          </a:p>
        </p:txBody>
      </p:sp>
    </p:spTree>
    <p:extLst>
      <p:ext uri="{BB962C8B-B14F-4D97-AF65-F5344CB8AC3E}">
        <p14:creationId xmlns:p14="http://schemas.microsoft.com/office/powerpoint/2010/main" val="4255592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102067F-D83F-41F8-8C06-732C5645C2DE}" type="slidenum">
              <a:rPr lang="en-US"/>
              <a:pPr>
                <a:defRPr/>
              </a:pPr>
              <a:t>‹#›</a:t>
            </a:fld>
            <a:endParaRPr lang="en-US" dirty="0"/>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B7B6FCE1-0E06-47BA-B5C3-853C3346F938}" type="slidenum">
              <a:rPr lang="en-US"/>
              <a:pPr>
                <a:defRPr/>
              </a:pPr>
              <a:t>‹#›</a:t>
            </a:fld>
            <a:endParaRPr lang="en-US" dirty="0"/>
          </a:p>
        </p:txBody>
      </p:sp>
    </p:spTree>
    <p:extLst>
      <p:ext uri="{BB962C8B-B14F-4D97-AF65-F5344CB8AC3E}">
        <p14:creationId xmlns:p14="http://schemas.microsoft.com/office/powerpoint/2010/main" val="208891870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97E1AE0-F04A-4F0D-ACE8-96AFC3529D8C}" type="slidenum">
              <a:rPr lang="en-US"/>
              <a:pPr>
                <a:defRPr/>
              </a:pPr>
              <a:t>‹#›</a:t>
            </a:fld>
            <a:endParaRPr lang="en-US" dirty="0"/>
          </a:p>
        </p:txBody>
      </p:sp>
    </p:spTree>
    <p:extLst>
      <p:ext uri="{BB962C8B-B14F-4D97-AF65-F5344CB8AC3E}">
        <p14:creationId xmlns:p14="http://schemas.microsoft.com/office/powerpoint/2010/main" val="294094718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F4257C3B-A85C-4D15-8A83-DDA594294289}" type="slidenum">
              <a:rPr lang="en-US"/>
              <a:pPr>
                <a:defRPr/>
              </a:pPr>
              <a:t>‹#›</a:t>
            </a:fld>
            <a:endParaRPr lang="en-US" dirty="0"/>
          </a:p>
        </p:txBody>
      </p:sp>
    </p:spTree>
    <p:extLst>
      <p:ext uri="{BB962C8B-B14F-4D97-AF65-F5344CB8AC3E}">
        <p14:creationId xmlns:p14="http://schemas.microsoft.com/office/powerpoint/2010/main" val="100564827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102067F-D83F-41F8-8C06-732C5645C2DE}" type="slidenum">
              <a:rPr lang="en-US"/>
              <a:pPr>
                <a:defRPr/>
              </a:pPr>
              <a:t>‹#›</a:t>
            </a:fld>
            <a:endParaRPr lang="en-US" dirty="0"/>
          </a:p>
        </p:txBody>
      </p:sp>
    </p:spTree>
    <p:extLst>
      <p:ext uri="{BB962C8B-B14F-4D97-AF65-F5344CB8AC3E}">
        <p14:creationId xmlns:p14="http://schemas.microsoft.com/office/powerpoint/2010/main" val="30645253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defRPr>
            </a:lvl1pPr>
          </a:lstStyle>
          <a:p>
            <a:pPr>
              <a:defRPr/>
            </a:pPr>
            <a:fld id="{C2F108C7-C1A2-4CF6-9688-8C417C4E39AF}" type="slidenum">
              <a:rPr lang="en-US"/>
              <a:pPr>
                <a:defRPr/>
              </a:pPr>
              <a:t>‹#›</a:t>
            </a:fld>
            <a:endParaRPr lang="en-US" dirty="0"/>
          </a:p>
        </p:txBody>
      </p:sp>
    </p:spTree>
    <p:extLst>
      <p:ext uri="{BB962C8B-B14F-4D97-AF65-F5344CB8AC3E}">
        <p14:creationId xmlns:p14="http://schemas.microsoft.com/office/powerpoint/2010/main" val="3992293112"/>
      </p:ext>
    </p:extLst>
  </p:cSld>
  <p:clrMapOvr>
    <a:masterClrMapping/>
  </p:clrMapOvr>
  <p:transition spd="med" advClick="0">
    <p:fad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vl1pPr>
          </a:lstStyle>
          <a:p>
            <a:pPr>
              <a:defRPr/>
            </a:pPr>
            <a:fld id="{467DB692-34C5-4B13-BEAB-128D3ADC3CDF}" type="slidenum">
              <a:rPr lang="en-US"/>
              <a:pPr>
                <a:defRPr/>
              </a:pPr>
              <a:t>‹#›</a:t>
            </a:fld>
            <a:endParaRPr lang="en-US" dirty="0"/>
          </a:p>
        </p:txBody>
      </p:sp>
    </p:spTree>
    <p:extLst>
      <p:ext uri="{BB962C8B-B14F-4D97-AF65-F5344CB8AC3E}">
        <p14:creationId xmlns:p14="http://schemas.microsoft.com/office/powerpoint/2010/main" val="93952241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99" y="6746098"/>
            <a:ext cx="1829693" cy="569119"/>
          </a:xfrm>
        </p:spPr>
        <p:txBody>
          <a:bodyPr rtlCol="0"/>
          <a:lstStyle>
            <a:lvl1pPr algn="r" hangingPunct="1">
              <a:defRPr sz="1400">
                <a:solidFill>
                  <a:prstClr val="white">
                    <a:lumMod val="65000"/>
                  </a:prstClr>
                </a:solidFill>
              </a:defRPr>
            </a:lvl1pPr>
          </a:lstStyle>
          <a:p>
            <a:pPr>
              <a:defRPr/>
            </a:pPr>
            <a:fld id="{CD0A4191-A07C-4084-8811-41AD0DC09408}" type="slidenum">
              <a:rPr lang="en-US"/>
              <a:pPr>
                <a:defRPr/>
              </a:pPr>
              <a:t>‹#›</a:t>
            </a:fld>
            <a:endParaRPr lang="en-US" dirty="0"/>
          </a:p>
        </p:txBody>
      </p:sp>
      <p:sp>
        <p:nvSpPr>
          <p:cNvPr id="10" name="Footer Placeholder 71"/>
          <p:cNvSpPr>
            <a:spLocks noGrp="1"/>
          </p:cNvSpPr>
          <p:nvPr userDrawn="1">
            <p:ph type="ftr" sz="quarter" idx="11"/>
          </p:nvPr>
        </p:nvSpPr>
        <p:spPr>
          <a:xfrm>
            <a:off x="0" y="6746098"/>
            <a:ext cx="8686354" cy="569119"/>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extLst>
      <p:ext uri="{BB962C8B-B14F-4D97-AF65-F5344CB8AC3E}">
        <p14:creationId xmlns:p14="http://schemas.microsoft.com/office/powerpoint/2010/main" val="2234264429"/>
      </p:ext>
    </p:extLst>
  </p:cSld>
  <p:clrMapOvr>
    <a:masterClrMapping/>
  </p:clrMapOvr>
  <p:transition spd="med" advClick="0">
    <p:fad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defRPr>
            </a:lvl1pPr>
          </a:lstStyle>
          <a:p>
            <a:pPr>
              <a:defRPr/>
            </a:pPr>
            <a:fld id="{2E168663-D8B1-4C1F-86A2-63D4FA3B4FBE}" type="slidenum">
              <a:rPr lang="en-US"/>
              <a:pPr>
                <a:defRPr/>
              </a:pPr>
              <a:t>‹#›</a:t>
            </a:fld>
            <a:endParaRPr lang="en-US" dirty="0"/>
          </a:p>
        </p:txBody>
      </p:sp>
      <p:sp>
        <p:nvSpPr>
          <p:cNvPr id="4" name="Footer Placeholder 71"/>
          <p:cNvSpPr>
            <a:spLocks noGrp="1"/>
          </p:cNvSpPr>
          <p:nvPr userDrawn="1">
            <p:ph type="ftr" sz="quarter" idx="11"/>
          </p:nvPr>
        </p:nvSpPr>
        <p:spPr>
          <a:xfrm>
            <a:off x="0" y="6746098"/>
            <a:ext cx="8686354" cy="569119"/>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extLst>
      <p:ext uri="{BB962C8B-B14F-4D97-AF65-F5344CB8AC3E}">
        <p14:creationId xmlns:p14="http://schemas.microsoft.com/office/powerpoint/2010/main" val="2727414565"/>
      </p:ext>
    </p:extLst>
  </p:cSld>
  <p:clrMapOvr>
    <a:masterClrMapping/>
  </p:clrMapOvr>
  <p:transition spd="med" advClick="0">
    <p:fad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146" y="6661561"/>
            <a:ext cx="3474541" cy="508397"/>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a:lvl1pPr>
          </a:lstStyle>
          <a:p>
            <a:pPr>
              <a:defRPr/>
            </a:pPr>
            <a:endParaRPr lang="en-US" sz="2900" dirty="0">
              <a:solidFill>
                <a:srgbClr val="000000"/>
              </a:solidFill>
              <a:latin typeface="Helvetica Light"/>
              <a:sym typeface="Helvetica Light"/>
            </a:endParaRPr>
          </a:p>
        </p:txBody>
      </p:sp>
      <p:sp>
        <p:nvSpPr>
          <p:cNvPr id="3" name="Rectangle 6"/>
          <p:cNvSpPr>
            <a:spLocks noGrp="1" noChangeArrowheads="1"/>
          </p:cNvSpPr>
          <p:nvPr>
            <p:ph type="sldNum" sz="quarter" idx="11"/>
          </p:nvPr>
        </p:nvSpPr>
        <p:spPr/>
        <p:txBody>
          <a:bodyPr rtlCol="0"/>
          <a:lstStyle>
            <a:lvl1pPr hangingPunct="1">
              <a:defRPr/>
            </a:lvl1pPr>
          </a:lstStyle>
          <a:p>
            <a:pPr>
              <a:defRPr/>
            </a:pPr>
            <a:fld id="{3900DF35-E0F3-4D17-8E61-5A08E9FDFE14}" type="slidenum">
              <a:rPr lang="en-US"/>
              <a:pPr>
                <a:defRPr/>
              </a:pPr>
              <a:t>‹#›</a:t>
            </a:fld>
            <a:endParaRPr lang="en-US" dirty="0"/>
          </a:p>
        </p:txBody>
      </p:sp>
    </p:spTree>
    <p:extLst>
      <p:ext uri="{BB962C8B-B14F-4D97-AF65-F5344CB8AC3E}">
        <p14:creationId xmlns:p14="http://schemas.microsoft.com/office/powerpoint/2010/main" val="127099144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48640" y="6780107"/>
            <a:ext cx="2560320" cy="389467"/>
          </a:xfrm>
          <a:prstGeom prst="rect">
            <a:avLst/>
          </a:prstGeom>
        </p:spPr>
        <p:txBody>
          <a:bodyPr lIns="104498" tIns="52249" rIns="104498" bIns="52249"/>
          <a:lstStyle/>
          <a:p>
            <a:fld id="{35E4EFB0-F196-5341-B1EF-2492857541D8}" type="datetimeFigureOut">
              <a:rPr lang="en-US" smtClean="0">
                <a:solidFill>
                  <a:prstClr val="black"/>
                </a:solidFill>
              </a:rPr>
              <a:pPr/>
              <a:t>6/21/2014</a:t>
            </a:fld>
            <a:endParaRPr lang="en-US" dirty="0">
              <a:solidFill>
                <a:prstClr val="black"/>
              </a:solidFill>
            </a:endParaRPr>
          </a:p>
        </p:txBody>
      </p:sp>
      <p:sp>
        <p:nvSpPr>
          <p:cNvPr id="6" name="Footer Placeholder 5"/>
          <p:cNvSpPr>
            <a:spLocks noGrp="1"/>
          </p:cNvSpPr>
          <p:nvPr>
            <p:ph type="ftr" sz="quarter" idx="11"/>
          </p:nvPr>
        </p:nvSpPr>
        <p:spPr>
          <a:xfrm>
            <a:off x="3749040" y="6780107"/>
            <a:ext cx="3474720" cy="389467"/>
          </a:xfrm>
          <a:prstGeom prst="rect">
            <a:avLst/>
          </a:prstGeom>
        </p:spPr>
        <p:txBody>
          <a:bodyPr lIns="104498" tIns="52249" rIns="104498" bIns="52249"/>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BF243A91-12F3-0249-85E7-7DE2C4A6D9E9}" type="slidenum">
              <a:rPr lang="en-US" smtClean="0"/>
              <a:pPr/>
              <a:t>‹#›</a:t>
            </a:fld>
            <a:endParaRPr lang="en-US" dirty="0"/>
          </a:p>
        </p:txBody>
      </p:sp>
    </p:spTree>
    <p:extLst>
      <p:ext uri="{BB962C8B-B14F-4D97-AF65-F5344CB8AC3E}">
        <p14:creationId xmlns:p14="http://schemas.microsoft.com/office/powerpoint/2010/main" val="3955617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defRPr>
            </a:lvl1pPr>
          </a:lstStyle>
          <a:p>
            <a:pPr>
              <a:defRPr/>
            </a:pPr>
            <a:fld id="{C2F108C7-C1A2-4CF6-9688-8C417C4E39AF}" type="slidenum">
              <a:rPr lang="en-US"/>
              <a:pPr>
                <a:defRPr/>
              </a:pPr>
              <a:t>‹#›</a:t>
            </a:fld>
            <a:endParaRPr lang="en-US" dirty="0"/>
          </a:p>
        </p:txBody>
      </p:sp>
    </p:spTree>
  </p:cSld>
  <p:clrMapOvr>
    <a:masterClrMapping/>
  </p:clrMapOvr>
  <p:transition spd="med" advClick="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vl1pPr>
          </a:lstStyle>
          <a:p>
            <a:pPr>
              <a:defRPr/>
            </a:pPr>
            <a:fld id="{467DB692-34C5-4B13-BEAB-128D3ADC3CDF}"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99" y="6746098"/>
            <a:ext cx="1829693" cy="569119"/>
          </a:xfrm>
        </p:spPr>
        <p:txBody>
          <a:bodyPr rtlCol="0"/>
          <a:lstStyle>
            <a:lvl1pPr algn="r" hangingPunct="1">
              <a:defRPr sz="1400">
                <a:solidFill>
                  <a:prstClr val="white">
                    <a:lumMod val="65000"/>
                  </a:prstClr>
                </a:solidFill>
              </a:defRPr>
            </a:lvl1pPr>
          </a:lstStyle>
          <a:p>
            <a:pPr>
              <a:defRPr/>
            </a:pPr>
            <a:fld id="{CD0A4191-A07C-4084-8811-41AD0DC09408}" type="slidenum">
              <a:rPr lang="en-US"/>
              <a:pPr>
                <a:defRPr/>
              </a:pPr>
              <a:t>‹#›</a:t>
            </a:fld>
            <a:endParaRPr lang="en-US" dirty="0"/>
          </a:p>
        </p:txBody>
      </p:sp>
      <p:sp>
        <p:nvSpPr>
          <p:cNvPr id="10" name="Footer Placeholder 71"/>
          <p:cNvSpPr>
            <a:spLocks noGrp="1"/>
          </p:cNvSpPr>
          <p:nvPr userDrawn="1">
            <p:ph type="ftr" sz="quarter" idx="11"/>
          </p:nvPr>
        </p:nvSpPr>
        <p:spPr>
          <a:xfrm>
            <a:off x="0" y="6746098"/>
            <a:ext cx="8686354" cy="569119"/>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cSld>
  <p:clrMapOvr>
    <a:masterClrMapping/>
  </p:clrMapOvr>
  <p:transition spd="med" advClick="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defRPr>
            </a:lvl1pPr>
          </a:lstStyle>
          <a:p>
            <a:pPr>
              <a:defRPr/>
            </a:pPr>
            <a:fld id="{2E168663-D8B1-4C1F-86A2-63D4FA3B4FBE}" type="slidenum">
              <a:rPr lang="en-US"/>
              <a:pPr>
                <a:defRPr/>
              </a:pPr>
              <a:t>‹#›</a:t>
            </a:fld>
            <a:endParaRPr lang="en-US" dirty="0"/>
          </a:p>
        </p:txBody>
      </p:sp>
      <p:sp>
        <p:nvSpPr>
          <p:cNvPr id="4" name="Footer Placeholder 71"/>
          <p:cNvSpPr>
            <a:spLocks noGrp="1"/>
          </p:cNvSpPr>
          <p:nvPr userDrawn="1">
            <p:ph type="ftr" sz="quarter" idx="11"/>
          </p:nvPr>
        </p:nvSpPr>
        <p:spPr>
          <a:xfrm>
            <a:off x="0" y="6746098"/>
            <a:ext cx="8686354" cy="569119"/>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cSld>
  <p:clrMapOvr>
    <a:masterClrMapping/>
  </p:clrMapOvr>
  <p:transition spd="med" advClick="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4"/>
          <p:cNvSpPr>
            <a:spLocks noGrp="1"/>
          </p:cNvSpPr>
          <p:nvPr>
            <p:ph type="sldNum" sz="quarter" idx="10"/>
          </p:nvPr>
        </p:nvSpPr>
        <p:spPr>
          <a:xfrm>
            <a:off x="8320683" y="6877050"/>
            <a:ext cx="1829693" cy="569119"/>
          </a:xfrm>
          <a:prstGeom prst="rect">
            <a:avLst/>
          </a:prstGeom>
        </p:spPr>
        <p:txBody>
          <a:bodyPr vert="horz" wrap="square" lIns="104492" tIns="52246" rIns="104492" bIns="52246" numCol="1" anchor="ctr" anchorCtr="0" compatLnSpc="1">
            <a:prstTxWarp prst="textNoShape">
              <a:avLst/>
            </a:prstTxWarp>
          </a:bodyPr>
          <a:lstStyle>
            <a:lvl1pPr algn="r">
              <a:defRPr sz="1400" b="1">
                <a:solidFill>
                  <a:srgbClr val="FFFFFF"/>
                </a:solidFill>
                <a:latin typeface="Arial" pitchFamily="34" charset="0"/>
              </a:defRPr>
            </a:lvl1pPr>
          </a:lstStyle>
          <a:p>
            <a:pPr defTabSz="469405" fontAlgn="base" hangingPunct="0">
              <a:spcBef>
                <a:spcPct val="0"/>
              </a:spcBef>
              <a:spcAft>
                <a:spcPct val="0"/>
              </a:spcAft>
              <a:defRPr/>
            </a:pPr>
            <a:fld id="{F28F17DC-EBDA-4016-9121-4B6ADB772831}" type="slidenum">
              <a:rPr lang="en-US">
                <a:sym typeface="Helvetica Light" charset="0"/>
              </a:rPr>
              <a:pPr defTabSz="469405" fontAlgn="base" hangingPunct="0">
                <a:spcBef>
                  <a:spcPct val="0"/>
                </a:spcBef>
                <a:spcAft>
                  <a:spcPct val="0"/>
                </a:spcAft>
                <a:defRPr/>
              </a:pPr>
              <a:t>‹#›</a:t>
            </a:fld>
            <a:endParaRPr lang="en-US">
              <a:sym typeface="Helvetica Light" charset="0"/>
            </a:endParaRPr>
          </a:p>
        </p:txBody>
      </p:sp>
    </p:spTree>
  </p:cSld>
  <p:clrMapOvr>
    <a:masterClrMapping/>
  </p:clrMapOvr>
  <p:transition spd="med" advClick="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grpSp>
        <p:nvGrpSpPr>
          <p:cNvPr id="2" name="Group 15"/>
          <p:cNvGrpSpPr>
            <a:grpSpLocks/>
          </p:cNvGrpSpPr>
          <p:nvPr userDrawn="1"/>
        </p:nvGrpSpPr>
        <p:grpSpPr bwMode="auto">
          <a:xfrm>
            <a:off x="0" y="-3572"/>
            <a:ext cx="10972800" cy="1375172"/>
            <a:chOff x="0" y="-3175"/>
            <a:chExt cx="9144000" cy="1289050"/>
          </a:xfrm>
        </p:grpSpPr>
        <p:pic>
          <p:nvPicPr>
            <p:cNvPr id="4" name="Picture 8" descr="_0013_14.jpg"/>
            <p:cNvPicPr>
              <a:picLocks noChangeAspect="1"/>
            </p:cNvPicPr>
            <p:nvPr/>
          </p:nvPicPr>
          <p:blipFill>
            <a:blip r:embed="rId2" cstate="print"/>
            <a:srcRect b="4276"/>
            <a:stretch>
              <a:fillRect/>
            </a:stretch>
          </p:blipFill>
          <p:spPr bwMode="auto">
            <a:xfrm>
              <a:off x="0" y="0"/>
              <a:ext cx="9144000" cy="1282700"/>
            </a:xfrm>
            <a:prstGeom prst="rect">
              <a:avLst/>
            </a:prstGeom>
            <a:noFill/>
            <a:ln w="9525">
              <a:noFill/>
              <a:miter lim="800000"/>
              <a:headEnd/>
              <a:tailEnd/>
            </a:ln>
          </p:spPr>
        </p:pic>
        <p:sp>
          <p:nvSpPr>
            <p:cNvPr id="5"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8130" fontAlgn="base">
                <a:spcBef>
                  <a:spcPct val="0"/>
                </a:spcBef>
                <a:spcAft>
                  <a:spcPct val="0"/>
                </a:spcAft>
                <a:defRPr/>
              </a:pPr>
              <a:endParaRPr lang="en-US" sz="2900">
                <a:solidFill>
                  <a:srgbClr val="000000"/>
                </a:solidFill>
                <a:sym typeface="Helvetica Light"/>
              </a:endParaRPr>
            </a:p>
          </p:txBody>
        </p:sp>
        <p:sp>
          <p:nvSpPr>
            <p:cNvPr id="6"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8130" fontAlgn="base">
                <a:spcBef>
                  <a:spcPct val="0"/>
                </a:spcBef>
                <a:spcAft>
                  <a:spcPct val="0"/>
                </a:spcAft>
                <a:defRPr/>
              </a:pPr>
              <a:endParaRPr lang="en-US" sz="2900">
                <a:solidFill>
                  <a:srgbClr val="000000"/>
                </a:solidFill>
                <a:sym typeface="Helvetica Light"/>
              </a:endParaRPr>
            </a:p>
          </p:txBody>
        </p:sp>
      </p:grpSp>
      <p:sp>
        <p:nvSpPr>
          <p:cNvPr id="12" name="Title 1"/>
          <p:cNvSpPr>
            <a:spLocks noGrp="1"/>
          </p:cNvSpPr>
          <p:nvPr>
            <p:ph type="title"/>
          </p:nvPr>
        </p:nvSpPr>
        <p:spPr bwMode="white">
          <a:xfrm>
            <a:off x="1" y="-1"/>
            <a:ext cx="7315200" cy="1371600"/>
          </a:xfrm>
        </p:spPr>
        <p:txBody>
          <a:bodyPr/>
          <a:lstStyle>
            <a:lvl1pPr marL="130615" indent="-130615">
              <a:defRPr/>
            </a:lvl1pPr>
          </a:lstStyle>
          <a:p>
            <a:r>
              <a:rPr lang="en-US" smtClean="0"/>
              <a:t>Click to edit Master title style</a:t>
            </a:r>
            <a:endParaRPr lang="en-US" dirty="0" smtClean="0"/>
          </a:p>
        </p:txBody>
      </p:sp>
      <p:sp>
        <p:nvSpPr>
          <p:cNvPr id="7" name="Slide Number Placeholder 24"/>
          <p:cNvSpPr>
            <a:spLocks noGrp="1"/>
          </p:cNvSpPr>
          <p:nvPr>
            <p:ph type="sldNum" sz="quarter" idx="10"/>
          </p:nvPr>
        </p:nvSpPr>
        <p:spPr>
          <a:xfrm>
            <a:off x="8320683" y="6877050"/>
            <a:ext cx="1829693" cy="569119"/>
          </a:xfrm>
          <a:prstGeom prst="rect">
            <a:avLst/>
          </a:prstGeom>
        </p:spPr>
        <p:txBody>
          <a:bodyPr vert="horz" wrap="square" lIns="104492" tIns="52246" rIns="104492" bIns="52246" numCol="1" anchor="ctr" anchorCtr="0" compatLnSpc="1">
            <a:prstTxWarp prst="textNoShape">
              <a:avLst/>
            </a:prstTxWarp>
          </a:bodyPr>
          <a:lstStyle>
            <a:lvl1pPr algn="r">
              <a:defRPr sz="1400" b="1">
                <a:solidFill>
                  <a:srgbClr val="FFFFFF"/>
                </a:solidFill>
                <a:latin typeface="Arial" pitchFamily="34" charset="0"/>
              </a:defRPr>
            </a:lvl1pPr>
          </a:lstStyle>
          <a:p>
            <a:pPr defTabSz="469405" fontAlgn="base" hangingPunct="0">
              <a:spcBef>
                <a:spcPct val="0"/>
              </a:spcBef>
              <a:spcAft>
                <a:spcPct val="0"/>
              </a:spcAft>
              <a:defRPr/>
            </a:pPr>
            <a:fld id="{D28F7F76-D114-40C7-B8DB-1D5F14BB953A}" type="slidenum">
              <a:rPr lang="en-US">
                <a:sym typeface="Helvetica Light" charset="0"/>
              </a:rPr>
              <a:pPr defTabSz="469405" fontAlgn="base" hangingPunct="0">
                <a:spcBef>
                  <a:spcPct val="0"/>
                </a:spcBef>
                <a:spcAft>
                  <a:spcPct val="0"/>
                </a:spcAft>
                <a:defRPr/>
              </a:pPr>
              <a:t>‹#›</a:t>
            </a:fld>
            <a:endParaRPr lang="en-US">
              <a:sym typeface="Helvetica Light" charset="0"/>
            </a:endParaRPr>
          </a:p>
        </p:txBody>
      </p:sp>
    </p:spTree>
  </p:cSld>
  <p:clrMapOvr>
    <a:masterClrMapping/>
  </p:clrMapOvr>
  <p:transition spd="med" advClick="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grpSp>
        <p:nvGrpSpPr>
          <p:cNvPr id="3" name="Group 37"/>
          <p:cNvGrpSpPr>
            <a:grpSpLocks/>
          </p:cNvGrpSpPr>
          <p:nvPr userDrawn="1"/>
        </p:nvGrpSpPr>
        <p:grpSpPr bwMode="auto">
          <a:xfrm>
            <a:off x="0" y="1"/>
            <a:ext cx="10972800" cy="1375172"/>
            <a:chOff x="0" y="-3175"/>
            <a:chExt cx="9144000" cy="1289050"/>
          </a:xfrm>
        </p:grpSpPr>
        <p:pic>
          <p:nvPicPr>
            <p:cNvPr id="5" name="Picture 5" descr="_0009_10.jpg"/>
            <p:cNvPicPr>
              <a:picLocks noChangeAspect="1"/>
            </p:cNvPicPr>
            <p:nvPr/>
          </p:nvPicPr>
          <p:blipFill>
            <a:blip r:embed="rId2" cstate="print"/>
            <a:srcRect b="4274"/>
            <a:stretch>
              <a:fillRect/>
            </a:stretch>
          </p:blipFill>
          <p:spPr bwMode="auto">
            <a:xfrm>
              <a:off x="0" y="-3175"/>
              <a:ext cx="9144000" cy="1282700"/>
            </a:xfrm>
            <a:prstGeom prst="rect">
              <a:avLst/>
            </a:prstGeom>
            <a:noFill/>
            <a:ln w="9525">
              <a:noFill/>
              <a:miter lim="800000"/>
              <a:headEnd/>
              <a:tailEnd/>
            </a:ln>
          </p:spPr>
        </p:pic>
        <p:sp>
          <p:nvSpPr>
            <p:cNvPr id="6"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8130" fontAlgn="base">
                <a:spcBef>
                  <a:spcPct val="0"/>
                </a:spcBef>
                <a:spcAft>
                  <a:spcPct val="0"/>
                </a:spcAft>
                <a:defRPr/>
              </a:pPr>
              <a:endParaRPr lang="en-US" sz="2900">
                <a:solidFill>
                  <a:srgbClr val="000000"/>
                </a:solidFill>
                <a:sym typeface="Helvetica Light"/>
              </a:endParaRPr>
            </a:p>
          </p:txBody>
        </p:sp>
        <p:sp>
          <p:nvSpPr>
            <p:cNvPr id="7"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8130" fontAlgn="base">
                <a:spcBef>
                  <a:spcPct val="0"/>
                </a:spcBef>
                <a:spcAft>
                  <a:spcPct val="0"/>
                </a:spcAft>
                <a:defRPr/>
              </a:pPr>
              <a:endParaRPr lang="en-US" sz="2900">
                <a:solidFill>
                  <a:srgbClr val="000000"/>
                </a:solidFill>
                <a:sym typeface="Helvetica Light"/>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
          </p:nvPr>
        </p:nvSpPr>
        <p:spPr>
          <a:xfrm>
            <a:off x="548640" y="1706881"/>
            <a:ext cx="9875520" cy="4807374"/>
          </a:xfrm>
        </p:spPr>
        <p:txBody>
          <a:bodyPr/>
          <a:lstStyle>
            <a:lvl3pPr marL="1044920" indent="203179">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8" name="Slide Number Placeholder 24"/>
          <p:cNvSpPr>
            <a:spLocks noGrp="1"/>
          </p:cNvSpPr>
          <p:nvPr>
            <p:ph type="sldNum" sz="quarter" idx="10"/>
          </p:nvPr>
        </p:nvSpPr>
        <p:spPr>
          <a:xfrm>
            <a:off x="8320683" y="6877050"/>
            <a:ext cx="1829693" cy="569119"/>
          </a:xfrm>
          <a:prstGeom prst="rect">
            <a:avLst/>
          </a:prstGeom>
        </p:spPr>
        <p:txBody>
          <a:bodyPr vert="horz" wrap="square" lIns="104492" tIns="52246" rIns="104492" bIns="52246" numCol="1" anchor="ctr" anchorCtr="0" compatLnSpc="1">
            <a:prstTxWarp prst="textNoShape">
              <a:avLst/>
            </a:prstTxWarp>
          </a:bodyPr>
          <a:lstStyle>
            <a:lvl1pPr algn="r">
              <a:defRPr sz="1400" b="1">
                <a:solidFill>
                  <a:srgbClr val="FFFFFF"/>
                </a:solidFill>
                <a:latin typeface="Arial" pitchFamily="34" charset="0"/>
              </a:defRPr>
            </a:lvl1pPr>
          </a:lstStyle>
          <a:p>
            <a:pPr defTabSz="469405" fontAlgn="base" hangingPunct="0">
              <a:spcBef>
                <a:spcPct val="0"/>
              </a:spcBef>
              <a:spcAft>
                <a:spcPct val="0"/>
              </a:spcAft>
              <a:defRPr/>
            </a:pPr>
            <a:fld id="{95A12004-AF1D-438A-91EB-173E2ABB36FB}" type="slidenum">
              <a:rPr lang="en-US">
                <a:sym typeface="Helvetica Light" charset="0"/>
              </a:rPr>
              <a:pPr defTabSz="469405" fontAlgn="base" hangingPunct="0">
                <a:spcBef>
                  <a:spcPct val="0"/>
                </a:spcBef>
                <a:spcAft>
                  <a:spcPct val="0"/>
                </a:spcAft>
                <a:defRPr/>
              </a:pPr>
              <a:t>‹#›</a:t>
            </a:fld>
            <a:endParaRPr lang="en-US">
              <a:sym typeface="Helvetica Light" charset="0"/>
            </a:endParaRPr>
          </a:p>
        </p:txBody>
      </p:sp>
    </p:spTree>
  </p:cSld>
  <p:clrMapOvr>
    <a:masterClrMapping/>
  </p:clrMapOvr>
  <p:transition spd="med" advClick="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6" y="464618"/>
            <a:ext cx="8596610" cy="736450"/>
          </a:xfrm>
          <a:prstGeom prst="rect">
            <a:avLst/>
          </a:prstGeom>
          <a:noFill/>
          <a:ln>
            <a:noFill/>
          </a:ln>
          <a:extLst/>
        </p:spPr>
        <p:txBody>
          <a:bodyPr lIns="104486" tIns="52244" rIns="104486" bIns="52244"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9405" eaLnBrk="1" fontAlgn="base" hangingPunct="0">
              <a:spcBef>
                <a:spcPct val="0"/>
              </a:spcBef>
              <a:spcAft>
                <a:spcPct val="0"/>
              </a:spcAft>
              <a:defRPr/>
            </a:pPr>
            <a:endParaRPr lang="en-US" sz="410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55" y="285750"/>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486" tIns="52244" rIns="104486" bIns="52244"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2"/>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a:xfrm>
            <a:off x="10423625" y="6925866"/>
            <a:ext cx="549176" cy="389334"/>
          </a:xfrm>
          <a:prstGeom prst="rect">
            <a:avLst/>
          </a:prstGeom>
        </p:spPr>
        <p:txBody>
          <a:bodyPr lIns="73472" tIns="36736" rIns="73472" bIns="36736" rtlCol="0"/>
          <a:lstStyle>
            <a:lvl1pPr hangingPunct="1">
              <a:defRPr/>
            </a:lvl1pPr>
          </a:lstStyle>
          <a:p>
            <a:pPr algn="ctr" defTabSz="469405" fontAlgn="base">
              <a:spcBef>
                <a:spcPct val="0"/>
              </a:spcBef>
              <a:spcAft>
                <a:spcPct val="0"/>
              </a:spcAft>
              <a:defRPr/>
            </a:pPr>
            <a:fld id="{87E241EF-1370-439F-8432-A9C2E3EA56FE}" type="slidenum">
              <a:rPr lang="en-US" sz="2900">
                <a:solidFill>
                  <a:srgbClr val="000000"/>
                </a:solidFill>
                <a:sym typeface="Helvetica Light" charset="0"/>
              </a:rPr>
              <a:pPr algn="ctr" defTabSz="469405" fontAlgn="base">
                <a:spcBef>
                  <a:spcPct val="0"/>
                </a:spcBef>
                <a:spcAft>
                  <a:spcPct val="0"/>
                </a:spcAft>
                <a:defRPr/>
              </a:pPr>
              <a:t>‹#›</a:t>
            </a:fld>
            <a:endParaRPr lang="en-US" sz="2900">
              <a:solidFill>
                <a:srgbClr val="000000"/>
              </a:solidFill>
              <a:sym typeface="Helvetica Light"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5" name="Group 19"/>
          <p:cNvGrpSpPr/>
          <p:nvPr userDrawn="1"/>
        </p:nvGrpSpPr>
        <p:grpSpPr>
          <a:xfrm>
            <a:off x="0" y="5"/>
            <a:ext cx="10972800" cy="1374987"/>
            <a:chOff x="0" y="-3175"/>
            <a:chExt cx="9144000" cy="1289050"/>
          </a:xfrm>
        </p:grpSpPr>
        <p:sp>
          <p:nvSpPr>
            <p:cNvPr id="7" name="Freeform 6"/>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pic>
          <p:nvPicPr>
            <p:cNvPr id="6" name="Picture 5" descr="_0014_15.jpg"/>
            <p:cNvPicPr>
              <a:picLocks noChangeAspect="1"/>
            </p:cNvPicPr>
            <p:nvPr/>
          </p:nvPicPr>
          <p:blipFill>
            <a:blip r:embed="rId2" cstate="print"/>
            <a:srcRect b="4274"/>
            <a:stretch>
              <a:fillRect/>
            </a:stretch>
          </p:blipFill>
          <p:spPr>
            <a:xfrm>
              <a:off x="0" y="0"/>
              <a:ext cx="9144000" cy="1282700"/>
            </a:xfrm>
            <a:prstGeom prst="rect">
              <a:avLst/>
            </a:prstGeom>
          </p:spPr>
        </p:pic>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2" name="Title 1"/>
          <p:cNvSpPr>
            <a:spLocks noGrp="1"/>
          </p:cNvSpPr>
          <p:nvPr>
            <p:ph type="title"/>
          </p:nvPr>
        </p:nvSpPr>
        <p:spPr>
          <a:xfrm>
            <a:off x="1" y="4"/>
            <a:ext cx="7315200" cy="13716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9" name="Footer Placeholder 71"/>
          <p:cNvSpPr>
            <a:spLocks noGrp="1"/>
          </p:cNvSpPr>
          <p:nvPr>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
        <p:nvSpPr>
          <p:cNvPr id="10"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2655806770"/>
      </p:ext>
    </p:extLst>
  </p:cSld>
  <p:clrMapOvr>
    <a:masterClrMapping/>
  </p:clrMapOvr>
  <p:transition spd="med" advClick="0">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vl1pPr>
          </a:lstStyle>
          <a:p>
            <a:pPr>
              <a:defRPr/>
            </a:pPr>
            <a:fld id="{4E8206BE-0CA8-4960-A379-898EA1679F06}"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9" y="464722"/>
            <a:ext cx="8596610" cy="736254"/>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85766"/>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vl1pPr>
          </a:lstStyle>
          <a:p>
            <a:pPr>
              <a:defRPr/>
            </a:pPr>
            <a:fld id="{C3632C75-6D70-415B-92C0-EF851C20BB69}"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buFont typeface="Wingdings" pitchFamily="2" charset="2"/>
              <a:buChar char="Ø"/>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ED8C5F53-2CD2-475F-9178-C985926E130A}"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6"/>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A1211B3B-8885-4FC5-9B4E-0DA765648A0A}"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553FDB2A-9AFA-4C29-8C1D-9FDC25043329}"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8C5C7C2-05C7-496C-B7B2-338D94E5B43F}"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C614BB23-30E3-436A-AA25-7950DED1641E}"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25388B34-DEA1-4298-955E-22D9C2810C21}"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9" y="464722"/>
            <a:ext cx="8596610" cy="736254"/>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85766"/>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vl1pPr>
          </a:lstStyle>
          <a:p>
            <a:pPr>
              <a:defRPr/>
            </a:pPr>
            <a:fld id="{C6D243C8-CDEE-4928-9586-F5E28EBEB9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5" name="Group 37"/>
          <p:cNvGrpSpPr/>
          <p:nvPr userDrawn="1"/>
        </p:nvGrpSpPr>
        <p:grpSpPr>
          <a:xfrm>
            <a:off x="0" y="5"/>
            <a:ext cx="10972800" cy="1374987"/>
            <a:chOff x="0" y="-3175"/>
            <a:chExt cx="9144000" cy="1289050"/>
          </a:xfrm>
        </p:grpSpPr>
        <p:pic>
          <p:nvPicPr>
            <p:cNvPr id="6" name="Picture 5" descr="_0009_10.jpg"/>
            <p:cNvPicPr>
              <a:picLocks noChangeAspect="1"/>
            </p:cNvPicPr>
            <p:nvPr/>
          </p:nvPicPr>
          <p:blipFill>
            <a:blip r:embed="rId2" cstate="print"/>
            <a:srcRect b="4274"/>
            <a:stretch>
              <a:fillRect/>
            </a:stretch>
          </p:blipFill>
          <p:spPr>
            <a:xfrm>
              <a:off x="0" y="-3175"/>
              <a:ext cx="9144000" cy="1282700"/>
            </a:xfrm>
            <a:prstGeom prst="rect">
              <a:avLst/>
            </a:prstGeom>
          </p:spPr>
        </p:pic>
        <p:sp>
          <p:nvSpPr>
            <p:cNvPr id="7"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9"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10" name="Footer Placeholder 71"/>
          <p:cNvSpPr>
            <a:spLocks noGrp="1"/>
          </p:cNvSpPr>
          <p:nvPr>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Tree>
    <p:extLst>
      <p:ext uri="{BB962C8B-B14F-4D97-AF65-F5344CB8AC3E}">
        <p14:creationId xmlns:p14="http://schemas.microsoft.com/office/powerpoint/2010/main" val="3065456699"/>
      </p:ext>
    </p:extLst>
  </p:cSld>
  <p:clrMapOvr>
    <a:masterClrMapping/>
  </p:clrMapOvr>
  <p:transition spd="med" advClick="0">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0724CCDE-F994-4A08-AC9A-AFFDB81FB651}"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6"/>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E388AD91-B6C9-4CD2-9694-3C7BF9D6E9CB}"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A491A4C5-3CE5-49BC-A7A3-9CE1DD3F89A9}"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B7B6FCE1-0E06-47BA-B5C3-853C3346F938}"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97E1AE0-F04A-4F0D-ACE8-96AFC3529D8C}"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F4257C3B-A85C-4D15-8A83-DDA594294289}"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102067F-D83F-41F8-8C06-732C5645C2DE}"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defRPr>
            </a:lvl1pPr>
          </a:lstStyle>
          <a:p>
            <a:pPr>
              <a:defRPr/>
            </a:pPr>
            <a:fld id="{C2F108C7-C1A2-4CF6-9688-8C417C4E39AF}" type="slidenum">
              <a:rPr lang="en-US"/>
              <a:pPr>
                <a:defRPr/>
              </a:pPr>
              <a:t>‹#›</a:t>
            </a:fld>
            <a:endParaRPr lang="en-US" dirty="0"/>
          </a:p>
        </p:txBody>
      </p:sp>
    </p:spTree>
  </p:cSld>
  <p:clrMapOvr>
    <a:masterClrMapping/>
  </p:clrMapOvr>
  <p:transition spd="med" advClick="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vl1pPr>
          </a:lstStyle>
          <a:p>
            <a:pPr>
              <a:defRPr/>
            </a:pPr>
            <a:fld id="{467DB692-34C5-4B13-BEAB-128D3ADC3CDF}"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99" y="6746098"/>
            <a:ext cx="1829693" cy="569119"/>
          </a:xfrm>
        </p:spPr>
        <p:txBody>
          <a:bodyPr rtlCol="0"/>
          <a:lstStyle>
            <a:lvl1pPr algn="r" hangingPunct="1">
              <a:defRPr sz="1400">
                <a:solidFill>
                  <a:prstClr val="white">
                    <a:lumMod val="65000"/>
                  </a:prstClr>
                </a:solidFill>
              </a:defRPr>
            </a:lvl1pPr>
          </a:lstStyle>
          <a:p>
            <a:pPr>
              <a:defRPr/>
            </a:pPr>
            <a:fld id="{CD0A4191-A07C-4084-8811-41AD0DC09408}" type="slidenum">
              <a:rPr lang="en-US"/>
              <a:pPr>
                <a:defRPr/>
              </a:pPr>
              <a:t>‹#›</a:t>
            </a:fld>
            <a:endParaRPr lang="en-US" dirty="0"/>
          </a:p>
        </p:txBody>
      </p:sp>
      <p:sp>
        <p:nvSpPr>
          <p:cNvPr id="10" name="Footer Placeholder 71"/>
          <p:cNvSpPr>
            <a:spLocks noGrp="1"/>
          </p:cNvSpPr>
          <p:nvPr userDrawn="1">
            <p:ph type="ftr" sz="quarter" idx="11"/>
          </p:nvPr>
        </p:nvSpPr>
        <p:spPr>
          <a:xfrm>
            <a:off x="0" y="6746098"/>
            <a:ext cx="8686354" cy="569119"/>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6" name="Group 14"/>
          <p:cNvGrpSpPr/>
          <p:nvPr userDrawn="1"/>
        </p:nvGrpSpPr>
        <p:grpSpPr>
          <a:xfrm>
            <a:off x="0" y="-3386"/>
            <a:ext cx="10972800" cy="1374987"/>
            <a:chOff x="0" y="-3175"/>
            <a:chExt cx="9144000" cy="1289050"/>
          </a:xfrm>
        </p:grpSpPr>
        <p:pic>
          <p:nvPicPr>
            <p:cNvPr id="7" name="Picture 6" descr="_0012_13.jpg"/>
            <p:cNvPicPr>
              <a:picLocks noChangeAspect="1"/>
            </p:cNvPicPr>
            <p:nvPr/>
          </p:nvPicPr>
          <p:blipFill>
            <a:blip r:embed="rId2" cstate="print"/>
            <a:srcRect b="4275"/>
            <a:stretch>
              <a:fillRect/>
            </a:stretch>
          </p:blipFill>
          <p:spPr>
            <a:xfrm>
              <a:off x="0" y="0"/>
              <a:ext cx="9144000" cy="1282700"/>
            </a:xfrm>
            <a:prstGeom prst="rect">
              <a:avLst/>
            </a:prstGeom>
          </p:spPr>
        </p:pic>
        <p:sp>
          <p:nvSpPr>
            <p:cNvPr id="8"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9"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5" name="Footer Placeholder 71"/>
          <p:cNvSpPr>
            <a:spLocks noGrp="1"/>
          </p:cNvSpPr>
          <p:nvPr userDrawn="1">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
        <p:nvSpPr>
          <p:cNvPr id="10"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1057137891"/>
      </p:ext>
    </p:extLst>
  </p:cSld>
  <p:clrMapOvr>
    <a:masterClrMapping/>
  </p:clrMapOvr>
  <p:transition spd="med" advClick="0">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defRPr>
            </a:lvl1pPr>
          </a:lstStyle>
          <a:p>
            <a:pPr>
              <a:defRPr/>
            </a:pPr>
            <a:fld id="{2E168663-D8B1-4C1F-86A2-63D4FA3B4FBE}" type="slidenum">
              <a:rPr lang="en-US"/>
              <a:pPr>
                <a:defRPr/>
              </a:pPr>
              <a:t>‹#›</a:t>
            </a:fld>
            <a:endParaRPr lang="en-US" dirty="0"/>
          </a:p>
        </p:txBody>
      </p:sp>
      <p:sp>
        <p:nvSpPr>
          <p:cNvPr id="4" name="Footer Placeholder 71"/>
          <p:cNvSpPr>
            <a:spLocks noGrp="1"/>
          </p:cNvSpPr>
          <p:nvPr userDrawn="1">
            <p:ph type="ftr" sz="quarter" idx="11"/>
          </p:nvPr>
        </p:nvSpPr>
        <p:spPr>
          <a:xfrm>
            <a:off x="0" y="6746098"/>
            <a:ext cx="8686354" cy="569119"/>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cSld>
  <p:clrMapOvr>
    <a:masterClrMapping/>
  </p:clrMapOvr>
  <p:transition spd="med" advClick="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146" y="6661561"/>
            <a:ext cx="3474541" cy="508397"/>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a:lvl1pPr>
          </a:lstStyle>
          <a:p>
            <a:pPr>
              <a:defRPr/>
            </a:pPr>
            <a:endParaRPr lang="en-US" sz="2900" dirty="0">
              <a:solidFill>
                <a:srgbClr val="000000"/>
              </a:solidFill>
              <a:latin typeface="Helvetica Light"/>
              <a:sym typeface="Helvetica Light"/>
            </a:endParaRPr>
          </a:p>
        </p:txBody>
      </p:sp>
      <p:sp>
        <p:nvSpPr>
          <p:cNvPr id="3" name="Rectangle 6"/>
          <p:cNvSpPr>
            <a:spLocks noGrp="1" noChangeArrowheads="1"/>
          </p:cNvSpPr>
          <p:nvPr>
            <p:ph type="sldNum" sz="quarter" idx="11"/>
          </p:nvPr>
        </p:nvSpPr>
        <p:spPr/>
        <p:txBody>
          <a:bodyPr rtlCol="0"/>
          <a:lstStyle>
            <a:lvl1pPr hangingPunct="1">
              <a:defRPr/>
            </a:lvl1pPr>
          </a:lstStyle>
          <a:p>
            <a:pPr>
              <a:defRPr/>
            </a:pPr>
            <a:fld id="{3900DF35-E0F3-4D17-8E61-5A08E9FDFE14}"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48640" y="6780107"/>
            <a:ext cx="2560320" cy="389467"/>
          </a:xfrm>
          <a:prstGeom prst="rect">
            <a:avLst/>
          </a:prstGeom>
        </p:spPr>
        <p:txBody>
          <a:bodyPr lIns="104498" tIns="52249" rIns="104498" bIns="52249"/>
          <a:lstStyle/>
          <a:p>
            <a:fld id="{35E4EFB0-F196-5341-B1EF-2492857541D8}" type="datetimeFigureOut">
              <a:rPr lang="en-US" smtClean="0"/>
              <a:pPr/>
              <a:t>6/21/2014</a:t>
            </a:fld>
            <a:endParaRPr lang="en-US"/>
          </a:p>
        </p:txBody>
      </p:sp>
      <p:sp>
        <p:nvSpPr>
          <p:cNvPr id="6" name="Footer Placeholder 5"/>
          <p:cNvSpPr>
            <a:spLocks noGrp="1"/>
          </p:cNvSpPr>
          <p:nvPr>
            <p:ph type="ftr" sz="quarter" idx="11"/>
          </p:nvPr>
        </p:nvSpPr>
        <p:spPr>
          <a:xfrm>
            <a:off x="3749040" y="6780107"/>
            <a:ext cx="3474720" cy="389467"/>
          </a:xfrm>
          <a:prstGeom prst="rect">
            <a:avLst/>
          </a:prstGeom>
        </p:spPr>
        <p:txBody>
          <a:bodyPr lIns="104498" tIns="52249" rIns="104498" bIns="52249"/>
          <a:lstStyle/>
          <a:p>
            <a:endParaRPr lang="en-US"/>
          </a:p>
        </p:txBody>
      </p:sp>
      <p:sp>
        <p:nvSpPr>
          <p:cNvPr id="7" name="Slide Number Placeholder 6"/>
          <p:cNvSpPr>
            <a:spLocks noGrp="1"/>
          </p:cNvSpPr>
          <p:nvPr>
            <p:ph type="sldNum" sz="quarter" idx="12"/>
          </p:nvPr>
        </p:nvSpPr>
        <p:spPr/>
        <p:txBody>
          <a:bodyPr/>
          <a:lstStyle/>
          <a:p>
            <a:fld id="{BF243A91-12F3-0249-85E7-7DE2C4A6D9E9}" type="slidenum">
              <a:rPr lang="en-US" smtClean="0"/>
              <a:pPr/>
              <a:t>‹#›</a:t>
            </a:fld>
            <a:endParaRPr lang="en-US"/>
          </a:p>
        </p:txBody>
      </p:sp>
    </p:spTree>
    <p:extLst>
      <p:ext uri="{BB962C8B-B14F-4D97-AF65-F5344CB8AC3E}">
        <p14:creationId xmlns:p14="http://schemas.microsoft.com/office/powerpoint/2010/main" val="17923427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382" tIns="52191" rIns="104382" bIns="52191"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AF9DC8DA-D82E-419A-AA59-B99D4E2EAC2C}"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8" y="464674"/>
            <a:ext cx="8596610" cy="736343"/>
          </a:xfrm>
          <a:prstGeom prst="rect">
            <a:avLst/>
          </a:prstGeom>
          <a:noFill/>
          <a:ln>
            <a:noFill/>
          </a:ln>
          <a:extLst/>
        </p:spPr>
        <p:txBody>
          <a:bodyPr lIns="104382" tIns="52191" rIns="104382" bIns="52191"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939"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63" y="285758"/>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382" tIns="52191" rIns="104382" bIns="52191"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D44C62C4-A37C-4B29-8662-6C0B8FD998FE}"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57"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2F776B5D-E905-4314-8169-7A07934F8D5C}"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8"/>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0DFB85E7-4FB1-4ACE-99BD-B30B837E771C}"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3" y="285752"/>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CAFA4249-3722-4BCB-9A1F-A950BA24DE11}"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2" y="285750"/>
            <a:ext cx="2088207"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FFBC3387-ADD1-4ED3-84AD-8889B01C1089}"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4" y="296466"/>
            <a:ext cx="2098923"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D2B074F3-243D-4F55-88FA-4511EBC86B7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0" y="1371600"/>
            <a:ext cx="10972800" cy="5364480"/>
          </a:xfrm>
        </p:spPr>
        <p:txBody>
          <a:bodyPr/>
          <a:lstStyle/>
          <a:p>
            <a:endParaRPr lang="en-US"/>
          </a:p>
        </p:txBody>
      </p:sp>
      <p:sp>
        <p:nvSpPr>
          <p:cNvPr id="7" name="Slide Number Placeholder 24"/>
          <p:cNvSpPr>
            <a:spLocks noGrp="1"/>
          </p:cNvSpPr>
          <p:nvPr>
            <p:ph type="sldNum" sz="quarter" idx="4"/>
          </p:nvPr>
        </p:nvSpPr>
        <p:spPr>
          <a:xfrm>
            <a:off x="8321040" y="6746241"/>
            <a:ext cx="1828800" cy="568960"/>
          </a:xfrm>
          <a:prstGeom prst="rect">
            <a:avLst/>
          </a:prstGeom>
        </p:spPr>
        <p:txBody>
          <a:bodyPr vert="horz" lIns="104314" tIns="52155" rIns="104314" bIns="52155" rtlCol="0" anchor="ctr"/>
          <a:lstStyle>
            <a:lvl1pPr algn="r">
              <a:defRPr sz="1400">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9" name="Footer Placeholder 71"/>
          <p:cNvSpPr>
            <a:spLocks noGrp="1"/>
          </p:cNvSpPr>
          <p:nvPr userDrawn="1">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Tree>
    <p:extLst>
      <p:ext uri="{BB962C8B-B14F-4D97-AF65-F5344CB8AC3E}">
        <p14:creationId xmlns:p14="http://schemas.microsoft.com/office/powerpoint/2010/main" val="4168690024"/>
      </p:ext>
    </p:extLst>
  </p:cSld>
  <p:clrMapOvr>
    <a:masterClrMapping/>
  </p:clrMapOvr>
  <p:transition spd="med" advClick="0">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19BDE2B0-F9D9-49B3-A428-C943C9856694}"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9EADDE17-553F-434C-9B77-FAE71ED0D48A}"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8" y="464674"/>
            <a:ext cx="8596610" cy="736343"/>
          </a:xfrm>
          <a:prstGeom prst="rect">
            <a:avLst/>
          </a:prstGeom>
          <a:noFill/>
          <a:ln>
            <a:noFill/>
          </a:ln>
          <a:extLst/>
        </p:spPr>
        <p:txBody>
          <a:bodyPr lIns="104382" tIns="52191" rIns="104382" bIns="52191"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939"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63" y="285758"/>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382" tIns="52191" rIns="104382" bIns="52191"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204847C6-83B2-491B-8459-9D30378C31D7}"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57"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38BC75AE-D6F2-40B1-8126-C6FF29AA818E}"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8"/>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982B7AE0-FD40-41BF-B51E-BED09FB7CDCC}"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3" y="285752"/>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DDD3C5B6-EE4C-4402-B28F-5C7237645786}"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2" y="285750"/>
            <a:ext cx="2088207"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246FFF88-E256-4189-92A0-51BEB8B0D241}"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4" y="296466"/>
            <a:ext cx="2098923"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30D3524D-BCB7-485F-92C1-64195AFA2D85}"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2A5AE24C-5D52-4B5D-B29A-1AE5561D0913}"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3D0DD2D4-63C0-4992-B6B7-37341E09907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5" name="Group 31"/>
          <p:cNvGrpSpPr/>
          <p:nvPr userDrawn="1"/>
        </p:nvGrpSpPr>
        <p:grpSpPr>
          <a:xfrm>
            <a:off x="0" y="5"/>
            <a:ext cx="10972800" cy="1374987"/>
            <a:chOff x="0" y="-3175"/>
            <a:chExt cx="9144000" cy="1289050"/>
          </a:xfrm>
        </p:grpSpPr>
        <p:pic>
          <p:nvPicPr>
            <p:cNvPr id="6" name="Picture 5" descr="_0015_16.jpg"/>
            <p:cNvPicPr>
              <a:picLocks noChangeAspect="1"/>
            </p:cNvPicPr>
            <p:nvPr/>
          </p:nvPicPr>
          <p:blipFill>
            <a:blip r:embed="rId2" cstate="print"/>
            <a:srcRect b="4274"/>
            <a:stretch>
              <a:fillRect/>
            </a:stretch>
          </p:blipFill>
          <p:spPr>
            <a:xfrm>
              <a:off x="0" y="0"/>
              <a:ext cx="9144000" cy="1282700"/>
            </a:xfrm>
            <a:prstGeom prst="rect">
              <a:avLst/>
            </a:prstGeom>
          </p:spPr>
        </p:pic>
        <p:sp>
          <p:nvSpPr>
            <p:cNvPr id="7"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2" name="Title 1"/>
          <p:cNvSpPr>
            <a:spLocks noGrp="1"/>
          </p:cNvSpPr>
          <p:nvPr>
            <p:ph type="title"/>
          </p:nvPr>
        </p:nvSpPr>
        <p:spPr>
          <a:xfrm>
            <a:off x="1" y="3387"/>
            <a:ext cx="7315200" cy="13716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FA7FE77C-AF48-3246-81CD-1FACB1FB746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smtClean="0"/>
              <a:t>Source:</a:t>
            </a:r>
            <a:endParaRPr lang="en-US" dirty="0"/>
          </a:p>
        </p:txBody>
      </p:sp>
      <p:sp>
        <p:nvSpPr>
          <p:cNvPr id="9"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4275782146"/>
      </p:ext>
    </p:extLst>
  </p:cSld>
  <p:clrMapOvr>
    <a:masterClrMapping/>
  </p:clrMapOvr>
  <p:transition spd="med" advClick="0">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latin typeface="Helvetica Light"/>
                <a:ea typeface="Helvetica Light"/>
                <a:cs typeface="Helvetica Light"/>
                <a:sym typeface="Helvetica Light"/>
              </a:defRPr>
            </a:lvl1pPr>
          </a:lstStyle>
          <a:p>
            <a:pPr>
              <a:defRPr/>
            </a:pPr>
            <a:fld id="{8490D324-32DB-4431-8D5D-0B2C9BE8A835}" type="slidenum">
              <a:rPr lang="en-US"/>
              <a:pPr>
                <a:defRPr/>
              </a:pPr>
              <a:t>‹#›</a:t>
            </a:fld>
            <a:endParaRPr lang="en-US" dirty="0"/>
          </a:p>
        </p:txBody>
      </p:sp>
    </p:spTree>
  </p:cSld>
  <p:clrMapOvr>
    <a:masterClrMapping/>
  </p:clrMapOvr>
  <p:transition spd="med" advClick="0">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E649C915-FB3B-4C54-9D64-552522BC3381}"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939"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939"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grpSp>
      <p:sp>
        <p:nvSpPr>
          <p:cNvPr id="3" name="Content Placeholder 2"/>
          <p:cNvSpPr>
            <a:spLocks noGrp="1"/>
          </p:cNvSpPr>
          <p:nvPr>
            <p:ph idx="1"/>
          </p:nvPr>
        </p:nvSpPr>
        <p:spPr/>
        <p:txBody>
          <a:bodyPr/>
          <a:lstStyle>
            <a:lvl3pPr marL="1043878" indent="202978">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91" y="6746090"/>
            <a:ext cx="1829693" cy="569119"/>
          </a:xfrm>
        </p:spPr>
        <p:txBody>
          <a:bodyPr rtlCol="0"/>
          <a:lstStyle>
            <a:lvl1pPr algn="r" hangingPunct="1">
              <a:defRPr sz="1400">
                <a:solidFill>
                  <a:prstClr val="white">
                    <a:lumMod val="65000"/>
                  </a:prstClr>
                </a:solidFill>
                <a:latin typeface="Helvetica Light"/>
                <a:ea typeface="Helvetica Light"/>
                <a:cs typeface="Helvetica Light"/>
                <a:sym typeface="Helvetica Light"/>
              </a:defRPr>
            </a:lvl1pPr>
          </a:lstStyle>
          <a:p>
            <a:pPr>
              <a:defRPr/>
            </a:pPr>
            <a:fld id="{D2B4DE3F-A288-4B6D-8923-8E5F943C3F90}" type="slidenum">
              <a:rPr lang="en-US"/>
              <a:pPr>
                <a:defRPr/>
              </a:pPr>
              <a:t>‹#›</a:t>
            </a:fld>
            <a:endParaRPr lang="en-US" dirty="0"/>
          </a:p>
        </p:txBody>
      </p:sp>
      <p:sp>
        <p:nvSpPr>
          <p:cNvPr id="10" name="Footer Placeholder 71"/>
          <p:cNvSpPr>
            <a:spLocks noGrp="1"/>
          </p:cNvSpPr>
          <p:nvPr userDrawn="1">
            <p:ph type="ftr" sz="quarter" idx="11"/>
          </p:nvPr>
        </p:nvSpPr>
        <p:spPr>
          <a:xfrm>
            <a:off x="0" y="6746090"/>
            <a:ext cx="8686354" cy="569119"/>
          </a:xfrm>
          <a:prstGeom prst="rect">
            <a:avLst/>
          </a:prstGeom>
        </p:spPr>
        <p:txBody>
          <a:bodyPr vert="horz" wrap="square" lIns="104388" tIns="52194" rIns="104388" bIns="52194" numCol="1" anchor="t" anchorCtr="0" compatLnSpc="1">
            <a:prstTxWarp prst="textNoShape">
              <a:avLst/>
            </a:prstTxWarp>
          </a:bodyPr>
          <a:lstStyle>
            <a:lvl1pPr algn="ctr" defTabSz="468939"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charset="0"/>
            </a:endParaRPr>
          </a:p>
          <a:p>
            <a:pPr>
              <a:defRPr/>
            </a:pPr>
            <a:r>
              <a:rPr lang="en-US" sz="2900" dirty="0" smtClean="0">
                <a:sym typeface="Helvetica Light" charset="0"/>
              </a:rPr>
              <a:t>Source:</a:t>
            </a:r>
          </a:p>
          <a:p>
            <a:pPr>
              <a:defRPr/>
            </a:pPr>
            <a:endParaRPr lang="en-US" sz="2900" dirty="0">
              <a:sym typeface="Helvetica Light" charset="0"/>
            </a:endParaRPr>
          </a:p>
        </p:txBody>
      </p:sp>
    </p:spTree>
  </p:cSld>
  <p:clrMapOvr>
    <a:masterClrMapping/>
  </p:clrMapOvr>
  <p:transition spd="med" advClick="0">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latin typeface="Helvetica Light"/>
                <a:ea typeface="Helvetica Light"/>
                <a:cs typeface="Helvetica Light"/>
                <a:sym typeface="Helvetica Light"/>
              </a:defRPr>
            </a:lvl1pPr>
          </a:lstStyle>
          <a:p>
            <a:pPr>
              <a:defRPr/>
            </a:pPr>
            <a:fld id="{12158FD0-92A2-4338-A46B-F13AA653734C}" type="slidenum">
              <a:rPr lang="en-US"/>
              <a:pPr>
                <a:defRPr/>
              </a:pPr>
              <a:t>‹#›</a:t>
            </a:fld>
            <a:endParaRPr lang="en-US" dirty="0"/>
          </a:p>
        </p:txBody>
      </p:sp>
      <p:sp>
        <p:nvSpPr>
          <p:cNvPr id="4" name="Footer Placeholder 71"/>
          <p:cNvSpPr>
            <a:spLocks noGrp="1"/>
          </p:cNvSpPr>
          <p:nvPr userDrawn="1">
            <p:ph type="ftr" sz="quarter" idx="11"/>
          </p:nvPr>
        </p:nvSpPr>
        <p:spPr>
          <a:xfrm>
            <a:off x="0" y="6746090"/>
            <a:ext cx="8686354" cy="569119"/>
          </a:xfrm>
          <a:prstGeom prst="rect">
            <a:avLst/>
          </a:prstGeom>
        </p:spPr>
        <p:txBody>
          <a:bodyPr vert="horz" wrap="square" lIns="104388" tIns="52194" rIns="104388" bIns="52194" numCol="1" anchor="t" anchorCtr="0" compatLnSpc="1">
            <a:prstTxWarp prst="textNoShape">
              <a:avLst/>
            </a:prstTxWarp>
          </a:bodyPr>
          <a:lstStyle>
            <a:lvl1pPr algn="ctr" defTabSz="468939"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charset="0"/>
            </a:endParaRPr>
          </a:p>
          <a:p>
            <a:pPr>
              <a:defRPr/>
            </a:pPr>
            <a:r>
              <a:rPr lang="en-US" sz="2900" dirty="0" smtClean="0">
                <a:sym typeface="Helvetica Light" charset="0"/>
              </a:rPr>
              <a:t>Source:</a:t>
            </a:r>
          </a:p>
          <a:p>
            <a:pPr>
              <a:defRPr/>
            </a:pPr>
            <a:endParaRPr lang="en-US" sz="2900" dirty="0">
              <a:sym typeface="Helvetica Light" charset="0"/>
            </a:endParaRPr>
          </a:p>
        </p:txBody>
      </p:sp>
    </p:spTree>
  </p:cSld>
  <p:clrMapOvr>
    <a:masterClrMapping/>
  </p:clrMapOvr>
  <p:transition spd="med" advClick="0">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138" y="6661555"/>
            <a:ext cx="3474541" cy="508397"/>
          </a:xfrm>
          <a:prstGeom prst="rect">
            <a:avLst/>
          </a:prstGeom>
        </p:spPr>
        <p:txBody>
          <a:bodyPr vert="horz" wrap="square" lIns="104388" tIns="52194" rIns="104388" bIns="52194" numCol="1" anchor="t" anchorCtr="0" compatLnSpc="1">
            <a:prstTxWarp prst="textNoShape">
              <a:avLst/>
            </a:prstTxWarp>
          </a:bodyPr>
          <a:lstStyle>
            <a:lvl1pPr algn="ctr" defTabSz="468939" fontAlgn="base" hangingPunct="0">
              <a:spcBef>
                <a:spcPct val="0"/>
              </a:spcBef>
              <a:spcAft>
                <a:spcPct val="0"/>
              </a:spcAft>
              <a:defRPr/>
            </a:lvl1pPr>
          </a:lstStyle>
          <a:p>
            <a:pPr>
              <a:defRPr/>
            </a:pPr>
            <a:endParaRPr lang="en-US" sz="2900" dirty="0">
              <a:solidFill>
                <a:srgbClr val="000000"/>
              </a:solidFill>
              <a:latin typeface="Helvetica Light" charset="0"/>
              <a:sym typeface="Helvetica Light" charset="0"/>
            </a:endParaRPr>
          </a:p>
        </p:txBody>
      </p:sp>
      <p:sp>
        <p:nvSpPr>
          <p:cNvPr id="3" name="Rectangle 6"/>
          <p:cNvSpPr>
            <a:spLocks noGrp="1" noChangeArrowheads="1"/>
          </p:cNvSpPr>
          <p:nvPr>
            <p:ph type="sldNum" sz="quarter" idx="11"/>
          </p:nvPr>
        </p:nvSpPr>
        <p:spPr/>
        <p:txBody>
          <a:bodyPr rtlCol="0"/>
          <a:lstStyle>
            <a:lvl1pPr hangingPunct="1">
              <a:defRPr>
                <a:latin typeface="Helvetica Light"/>
                <a:ea typeface="Helvetica Light"/>
                <a:cs typeface="Helvetica Light"/>
                <a:sym typeface="Helvetica Light"/>
              </a:defRPr>
            </a:lvl1pPr>
          </a:lstStyle>
          <a:p>
            <a:pPr>
              <a:defRPr/>
            </a:pPr>
            <a:fld id="{BE714CCA-C8BD-447E-B99C-11EE7B316864}"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473" tIns="52237" rIns="104473" bIns="52237"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vl1pPr>
          </a:lstStyle>
          <a:p>
            <a:pPr>
              <a:defRPr/>
            </a:pPr>
            <a:fld id="{298FEDDA-5A3C-4F22-BCD5-1B2C677A9E71}"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7" y="464625"/>
            <a:ext cx="8596610" cy="736436"/>
          </a:xfrm>
          <a:prstGeom prst="rect">
            <a:avLst/>
          </a:prstGeom>
          <a:noFill/>
          <a:ln>
            <a:noFill/>
          </a:ln>
          <a:extLst/>
        </p:spPr>
        <p:txBody>
          <a:bodyPr lIns="104473" tIns="52237" rIns="104473" bIns="5223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9347"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56" y="285751"/>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473" tIns="52237" rIns="104473" bIns="52237"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vl1pPr>
          </a:lstStyle>
          <a:p>
            <a:pPr>
              <a:defRPr/>
            </a:pPr>
            <a:fld id="{24B21B3E-5A20-40E9-9362-9264637189B2}"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55"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DD73A642-81EE-48D3-9D01-F7D6B7BDC71F}"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6F6C0A0C-91FE-4ED3-90C1-BEB3199D78CF}"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3" y="285751"/>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E4377BE9-0B85-4B58-BB78-28C7F45E962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5" name="Footer Placeholder 71"/>
          <p:cNvSpPr>
            <a:spLocks noGrp="1"/>
          </p:cNvSpPr>
          <p:nvPr>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
        <p:nvSpPr>
          <p:cNvPr id="6"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2662483117"/>
      </p:ext>
    </p:extLst>
  </p:cSld>
  <p:clrMapOvr>
    <a:masterClrMapping/>
  </p:clrMapOvr>
  <p:transition spd="med" advClick="0">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2" y="285750"/>
            <a:ext cx="2088207"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5808360D-A3EB-44DC-9610-85D934BC2996}"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4" y="296466"/>
            <a:ext cx="2098923"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ACF49802-6D91-44FB-BCE1-A9B67507A977}"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0E4E65CE-E059-4399-89CB-60B131307FD1}"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4EC5E39-0C26-4E5B-8793-B8F2A5CF64EA}"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7" y="464625"/>
            <a:ext cx="8596610" cy="736436"/>
          </a:xfrm>
          <a:prstGeom prst="rect">
            <a:avLst/>
          </a:prstGeom>
          <a:noFill/>
          <a:ln>
            <a:noFill/>
          </a:ln>
          <a:extLst/>
        </p:spPr>
        <p:txBody>
          <a:bodyPr lIns="104473" tIns="52237" rIns="104473" bIns="5223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9347"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56" y="285751"/>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473" tIns="52237" rIns="104473" bIns="52237"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vl1pPr>
          </a:lstStyle>
          <a:p>
            <a:pPr>
              <a:defRPr/>
            </a:pPr>
            <a:fld id="{86924C5C-0D5D-4E17-8C7C-8F778024F315}"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55"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D02BD1F0-A4E2-4507-A1D8-3E4B27202BB2}"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5D4ED7FF-2633-4799-8B50-92B5598C0684}"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3" y="285751"/>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2EAC472F-D10C-47C3-9845-72778270A241}"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2" y="285750"/>
            <a:ext cx="2088207"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FC681462-89DB-4A51-A638-7323293CC6FC}"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4" y="296466"/>
            <a:ext cx="2098923"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63912622-C5BA-4A13-90D2-87E8667B6B3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 Type="http://schemas.openxmlformats.org/officeDocument/2006/relationships/slideLayout" Target="../slideLayouts/slideLayout131.xml"/><Relationship Id="rId21" Type="http://schemas.openxmlformats.org/officeDocument/2006/relationships/slideLayout" Target="../slideLayouts/slideLayout149.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image" Target="../media/image12.png"/><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theme" Target="../theme/theme10.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3" Type="http://schemas.openxmlformats.org/officeDocument/2006/relationships/slideLayout" Target="../slideLayouts/slideLayout153.xml"/><Relationship Id="rId21" Type="http://schemas.openxmlformats.org/officeDocument/2006/relationships/slideLayout" Target="../slideLayouts/slideLayout171.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image" Target="../media/image12.png"/><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theme" Target="../theme/theme11.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slideLayout" Target="../slideLayouts/slideLayout17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18" Type="http://schemas.openxmlformats.org/officeDocument/2006/relationships/slideLayout" Target="../slideLayouts/slideLayout190.xml"/><Relationship Id="rId3" Type="http://schemas.openxmlformats.org/officeDocument/2006/relationships/slideLayout" Target="../slideLayouts/slideLayout175.xml"/><Relationship Id="rId21" Type="http://schemas.openxmlformats.org/officeDocument/2006/relationships/slideLayout" Target="../slideLayouts/slideLayout193.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20" Type="http://schemas.openxmlformats.org/officeDocument/2006/relationships/slideLayout" Target="../slideLayouts/slideLayout192.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24" Type="http://schemas.openxmlformats.org/officeDocument/2006/relationships/image" Target="../media/image22.jpeg"/><Relationship Id="rId5" Type="http://schemas.openxmlformats.org/officeDocument/2006/relationships/slideLayout" Target="../slideLayouts/slideLayout177.xml"/><Relationship Id="rId15" Type="http://schemas.openxmlformats.org/officeDocument/2006/relationships/slideLayout" Target="../slideLayouts/slideLayout187.xml"/><Relationship Id="rId23" Type="http://schemas.openxmlformats.org/officeDocument/2006/relationships/theme" Target="../theme/theme12.xml"/><Relationship Id="rId10" Type="http://schemas.openxmlformats.org/officeDocument/2006/relationships/slideLayout" Target="../slideLayouts/slideLayout182.xml"/><Relationship Id="rId19" Type="http://schemas.openxmlformats.org/officeDocument/2006/relationships/slideLayout" Target="../slideLayouts/slideLayout191.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 Id="rId22" Type="http://schemas.openxmlformats.org/officeDocument/2006/relationships/slideLayout" Target="../slideLayouts/slideLayout19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slideLayout" Target="../slideLayouts/slideLayout207.xml"/><Relationship Id="rId18" Type="http://schemas.openxmlformats.org/officeDocument/2006/relationships/slideLayout" Target="../slideLayouts/slideLayout212.xml"/><Relationship Id="rId3" Type="http://schemas.openxmlformats.org/officeDocument/2006/relationships/slideLayout" Target="../slideLayouts/slideLayout197.xml"/><Relationship Id="rId21" Type="http://schemas.openxmlformats.org/officeDocument/2006/relationships/slideLayout" Target="../slideLayouts/slideLayout215.xml"/><Relationship Id="rId7" Type="http://schemas.openxmlformats.org/officeDocument/2006/relationships/slideLayout" Target="../slideLayouts/slideLayout201.xml"/><Relationship Id="rId12" Type="http://schemas.openxmlformats.org/officeDocument/2006/relationships/slideLayout" Target="../slideLayouts/slideLayout206.xml"/><Relationship Id="rId17" Type="http://schemas.openxmlformats.org/officeDocument/2006/relationships/slideLayout" Target="../slideLayouts/slideLayout211.xml"/><Relationship Id="rId2" Type="http://schemas.openxmlformats.org/officeDocument/2006/relationships/slideLayout" Target="../slideLayouts/slideLayout196.xml"/><Relationship Id="rId16" Type="http://schemas.openxmlformats.org/officeDocument/2006/relationships/slideLayout" Target="../slideLayouts/slideLayout210.xml"/><Relationship Id="rId20" Type="http://schemas.openxmlformats.org/officeDocument/2006/relationships/slideLayout" Target="../slideLayouts/slideLayout214.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24" Type="http://schemas.openxmlformats.org/officeDocument/2006/relationships/image" Target="../media/image22.jpeg"/><Relationship Id="rId5" Type="http://schemas.openxmlformats.org/officeDocument/2006/relationships/slideLayout" Target="../slideLayouts/slideLayout199.xml"/><Relationship Id="rId15" Type="http://schemas.openxmlformats.org/officeDocument/2006/relationships/slideLayout" Target="../slideLayouts/slideLayout209.xml"/><Relationship Id="rId23" Type="http://schemas.openxmlformats.org/officeDocument/2006/relationships/theme" Target="../theme/theme13.xml"/><Relationship Id="rId10" Type="http://schemas.openxmlformats.org/officeDocument/2006/relationships/slideLayout" Target="../slideLayouts/slideLayout204.xml"/><Relationship Id="rId19" Type="http://schemas.openxmlformats.org/officeDocument/2006/relationships/slideLayout" Target="../slideLayouts/slideLayout213.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 Id="rId22" Type="http://schemas.openxmlformats.org/officeDocument/2006/relationships/slideLayout" Target="../slideLayouts/slideLayout21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3" Type="http://schemas.openxmlformats.org/officeDocument/2006/relationships/slideLayout" Target="../slideLayouts/slideLayout219.xml"/><Relationship Id="rId21" Type="http://schemas.openxmlformats.org/officeDocument/2006/relationships/slideLayout" Target="../slideLayouts/slideLayout237.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24" Type="http://schemas.openxmlformats.org/officeDocument/2006/relationships/image" Target="../media/image12.png"/><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theme" Target="../theme/theme14.xml"/><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slideLayout" Target="../slideLayouts/slideLayout23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2" Type="http://schemas.openxmlformats.org/officeDocument/2006/relationships/slideLayout" Target="../slideLayouts/slideLayout240.xml"/><Relationship Id="rId16" Type="http://schemas.openxmlformats.org/officeDocument/2006/relationships/theme" Target="../theme/theme15.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slideLayout" Target="../slideLayouts/slideLayout25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slideLayout" Target="../slideLayouts/slideLayout266.xml"/><Relationship Id="rId18" Type="http://schemas.openxmlformats.org/officeDocument/2006/relationships/slideLayout" Target="../slideLayouts/slideLayout271.xml"/><Relationship Id="rId3" Type="http://schemas.openxmlformats.org/officeDocument/2006/relationships/slideLayout" Target="../slideLayouts/slideLayout256.xml"/><Relationship Id="rId21" Type="http://schemas.openxmlformats.org/officeDocument/2006/relationships/slideLayout" Target="../slideLayouts/slideLayout274.xml"/><Relationship Id="rId7" Type="http://schemas.openxmlformats.org/officeDocument/2006/relationships/slideLayout" Target="../slideLayouts/slideLayout260.xml"/><Relationship Id="rId12" Type="http://schemas.openxmlformats.org/officeDocument/2006/relationships/slideLayout" Target="../slideLayouts/slideLayout265.xml"/><Relationship Id="rId17" Type="http://schemas.openxmlformats.org/officeDocument/2006/relationships/slideLayout" Target="../slideLayouts/slideLayout270.xml"/><Relationship Id="rId2" Type="http://schemas.openxmlformats.org/officeDocument/2006/relationships/slideLayout" Target="../slideLayouts/slideLayout255.xml"/><Relationship Id="rId16" Type="http://schemas.openxmlformats.org/officeDocument/2006/relationships/slideLayout" Target="../slideLayouts/slideLayout269.xml"/><Relationship Id="rId20" Type="http://schemas.openxmlformats.org/officeDocument/2006/relationships/slideLayout" Target="../slideLayouts/slideLayout273.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24" Type="http://schemas.openxmlformats.org/officeDocument/2006/relationships/image" Target="../media/image12.png"/><Relationship Id="rId5" Type="http://schemas.openxmlformats.org/officeDocument/2006/relationships/slideLayout" Target="../slideLayouts/slideLayout258.xml"/><Relationship Id="rId15" Type="http://schemas.openxmlformats.org/officeDocument/2006/relationships/slideLayout" Target="../slideLayouts/slideLayout268.xml"/><Relationship Id="rId23" Type="http://schemas.openxmlformats.org/officeDocument/2006/relationships/theme" Target="../theme/theme16.xml"/><Relationship Id="rId10" Type="http://schemas.openxmlformats.org/officeDocument/2006/relationships/slideLayout" Target="../slideLayouts/slideLayout263.xml"/><Relationship Id="rId19" Type="http://schemas.openxmlformats.org/officeDocument/2006/relationships/slideLayout" Target="../slideLayouts/slideLayout272.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slideLayout" Target="../slideLayouts/slideLayout267.xml"/><Relationship Id="rId22" Type="http://schemas.openxmlformats.org/officeDocument/2006/relationships/slideLayout" Target="../slideLayouts/slideLayout2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slideLayout" Target="../slideLayouts/slideLayout288.xml"/><Relationship Id="rId18" Type="http://schemas.openxmlformats.org/officeDocument/2006/relationships/slideLayout" Target="../slideLayouts/slideLayout293.xml"/><Relationship Id="rId3" Type="http://schemas.openxmlformats.org/officeDocument/2006/relationships/slideLayout" Target="../slideLayouts/slideLayout278.xml"/><Relationship Id="rId21" Type="http://schemas.openxmlformats.org/officeDocument/2006/relationships/slideLayout" Target="../slideLayouts/slideLayout296.xml"/><Relationship Id="rId7" Type="http://schemas.openxmlformats.org/officeDocument/2006/relationships/slideLayout" Target="../slideLayouts/slideLayout282.xml"/><Relationship Id="rId12" Type="http://schemas.openxmlformats.org/officeDocument/2006/relationships/slideLayout" Target="../slideLayouts/slideLayout287.xml"/><Relationship Id="rId17" Type="http://schemas.openxmlformats.org/officeDocument/2006/relationships/slideLayout" Target="../slideLayouts/slideLayout292.xml"/><Relationship Id="rId2" Type="http://schemas.openxmlformats.org/officeDocument/2006/relationships/slideLayout" Target="../slideLayouts/slideLayout277.xml"/><Relationship Id="rId16" Type="http://schemas.openxmlformats.org/officeDocument/2006/relationships/slideLayout" Target="../slideLayouts/slideLayout291.xml"/><Relationship Id="rId20" Type="http://schemas.openxmlformats.org/officeDocument/2006/relationships/slideLayout" Target="../slideLayouts/slideLayout295.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5" Type="http://schemas.openxmlformats.org/officeDocument/2006/relationships/slideLayout" Target="../slideLayouts/slideLayout290.xml"/><Relationship Id="rId23" Type="http://schemas.openxmlformats.org/officeDocument/2006/relationships/image" Target="../media/image12.png"/><Relationship Id="rId10" Type="http://schemas.openxmlformats.org/officeDocument/2006/relationships/slideLayout" Target="../slideLayouts/slideLayout285.xml"/><Relationship Id="rId19" Type="http://schemas.openxmlformats.org/officeDocument/2006/relationships/slideLayout" Target="../slideLayouts/slideLayout294.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slideLayout" Target="../slideLayouts/slideLayout289.xml"/><Relationship Id="rId2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3" Type="http://schemas.openxmlformats.org/officeDocument/2006/relationships/slideLayout" Target="../slideLayouts/slideLayout299.xml"/><Relationship Id="rId21" Type="http://schemas.openxmlformats.org/officeDocument/2006/relationships/slideLayout" Target="../slideLayouts/slideLayout317.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5" Type="http://schemas.openxmlformats.org/officeDocument/2006/relationships/image" Target="../media/image12.png"/><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0" Type="http://schemas.openxmlformats.org/officeDocument/2006/relationships/slideLayout" Target="../slideLayouts/slideLayout316.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24" Type="http://schemas.openxmlformats.org/officeDocument/2006/relationships/theme" Target="../theme/theme18.xml"/><Relationship Id="rId5" Type="http://schemas.openxmlformats.org/officeDocument/2006/relationships/slideLayout" Target="../slideLayouts/slideLayout301.xml"/><Relationship Id="rId15" Type="http://schemas.openxmlformats.org/officeDocument/2006/relationships/slideLayout" Target="../slideLayouts/slideLayout311.xml"/><Relationship Id="rId23" Type="http://schemas.openxmlformats.org/officeDocument/2006/relationships/slideLayout" Target="../slideLayouts/slideLayout319.xml"/><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slideLayout" Target="../slideLayouts/slideLayout3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theme" Target="../theme/theme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image" Target="../media/image12.pn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heme" Target="../theme/theme4.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image" Target="../media/image12.png"/><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theme" Target="../theme/theme6.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image" Target="../media/image12.png"/><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theme" Target="../theme/theme7.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image" Target="../media/image12.png"/><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theme" Target="../theme/theme9.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6" name="Picture 35" descr="_0008_9.jpg"/>
          <p:cNvPicPr>
            <a:picLocks noChangeAspect="1"/>
          </p:cNvPicPr>
          <p:nvPr userDrawn="1"/>
        </p:nvPicPr>
        <p:blipFill>
          <a:blip r:embed="rId16" cstate="print"/>
          <a:srcRect b="4275"/>
          <a:stretch>
            <a:fillRect/>
          </a:stretch>
        </p:blipFill>
        <p:spPr>
          <a:xfrm>
            <a:off x="0" y="2"/>
            <a:ext cx="10972800" cy="1368213"/>
          </a:xfrm>
          <a:prstGeom prst="rect">
            <a:avLst/>
          </a:prstGeom>
        </p:spPr>
      </p:pic>
      <p:sp>
        <p:nvSpPr>
          <p:cNvPr id="1033" name="Rectangle 9"/>
          <p:cNvSpPr>
            <a:spLocks noChangeArrowheads="1"/>
          </p:cNvSpPr>
          <p:nvPr userDrawn="1"/>
        </p:nvSpPr>
        <p:spPr bwMode="auto">
          <a:xfrm>
            <a:off x="0" y="6746241"/>
            <a:ext cx="10972800" cy="568960"/>
          </a:xfrm>
          <a:prstGeom prst="rect">
            <a:avLst/>
          </a:prstGeom>
          <a:solidFill>
            <a:srgbClr val="6B6B6B"/>
          </a:solidFill>
          <a:ln w="9525">
            <a:noFill/>
            <a:miter lim="800000"/>
            <a:headEnd/>
            <a:tailEnd/>
          </a:ln>
          <a:effectLst/>
        </p:spPr>
        <p:txBody>
          <a:bodyPr wrap="none" lIns="104319" tIns="52159" rIns="104319" bIns="52159" anchor="ctr">
            <a:prstTxWarp prst="textNoShape">
              <a:avLst/>
            </a:prstTxWarp>
          </a:bodyPr>
          <a:lstStyle/>
          <a:p>
            <a:pPr algn="ctr" fontAlgn="base">
              <a:spcBef>
                <a:spcPct val="0"/>
              </a:spcBef>
              <a:spcAft>
                <a:spcPct val="0"/>
              </a:spcAft>
              <a:defRPr/>
            </a:pPr>
            <a:endParaRPr lang="en-US">
              <a:solidFill>
                <a:srgbClr val="000000"/>
              </a:solidFill>
            </a:endParaRPr>
          </a:p>
        </p:txBody>
      </p:sp>
      <p:sp>
        <p:nvSpPr>
          <p:cNvPr id="1029" name="Rectangle 3"/>
          <p:cNvSpPr>
            <a:spLocks noGrp="1" noChangeArrowheads="1"/>
          </p:cNvSpPr>
          <p:nvPr>
            <p:ph type="body" idx="1"/>
          </p:nvPr>
        </p:nvSpPr>
        <p:spPr bwMode="auto">
          <a:xfrm>
            <a:off x="548640" y="1706880"/>
            <a:ext cx="9875520" cy="4807374"/>
          </a:xfrm>
          <a:prstGeom prst="rect">
            <a:avLst/>
          </a:prstGeom>
          <a:noFill/>
          <a:ln w="9525">
            <a:noFill/>
            <a:miter lim="800000"/>
            <a:headEnd/>
            <a:tailEnd/>
          </a:ln>
        </p:spPr>
        <p:txBody>
          <a:bodyPr vert="horz" wrap="square" lIns="104319" tIns="52159" rIns="104319" bIns="52159" numCol="1" anchor="t" anchorCtr="0" compatLnSpc="1">
            <a:prstTxWarp prst="textNoShape">
              <a:avLst/>
            </a:prstTxWarp>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pic>
        <p:nvPicPr>
          <p:cNvPr id="1030" name="Picture 10" descr="icon_logo"/>
          <p:cNvPicPr>
            <a:picLocks noChangeAspect="1" noChangeArrowheads="1"/>
          </p:cNvPicPr>
          <p:nvPr userDrawn="1"/>
        </p:nvPicPr>
        <p:blipFill>
          <a:blip r:embed="rId17" cstate="print"/>
          <a:srcRect/>
          <a:stretch>
            <a:fillRect/>
          </a:stretch>
        </p:blipFill>
        <p:spPr bwMode="auto">
          <a:xfrm>
            <a:off x="10359390" y="6837680"/>
            <a:ext cx="466726" cy="414867"/>
          </a:xfrm>
          <a:prstGeom prst="rect">
            <a:avLst/>
          </a:prstGeom>
          <a:noFill/>
          <a:ln w="9525">
            <a:noFill/>
            <a:miter lim="800000"/>
            <a:headEnd/>
            <a:tailEnd/>
          </a:ln>
        </p:spPr>
      </p:pic>
      <p:sp>
        <p:nvSpPr>
          <p:cNvPr id="25" name="Slide Number Placeholder 24"/>
          <p:cNvSpPr>
            <a:spLocks noGrp="1"/>
          </p:cNvSpPr>
          <p:nvPr>
            <p:ph type="sldNum" sz="quarter" idx="4"/>
          </p:nvPr>
        </p:nvSpPr>
        <p:spPr>
          <a:xfrm>
            <a:off x="8321040" y="6746241"/>
            <a:ext cx="1828800" cy="568960"/>
          </a:xfrm>
          <a:prstGeom prst="rect">
            <a:avLst/>
          </a:prstGeom>
        </p:spPr>
        <p:txBody>
          <a:bodyPr vert="horz" lIns="104319" tIns="52159" rIns="104319" bIns="52159" rtlCol="0" anchor="ctr"/>
          <a:lstStyle>
            <a:lvl1pPr algn="r">
              <a:defRPr sz="1400">
                <a:solidFill>
                  <a:schemeClr val="bg1"/>
                </a:solidFill>
              </a:defRPr>
            </a:lvl1pPr>
          </a:lstStyle>
          <a:p>
            <a:pPr fontAlgn="base">
              <a:spcBef>
                <a:spcPct val="0"/>
              </a:spcBef>
              <a:spcAft>
                <a:spcPct val="0"/>
              </a:spcAft>
            </a:pPr>
            <a:fld id="{FA7FE77C-AF48-3246-81CD-1FACB1FB746A}" type="slidenum">
              <a:rPr lang="en-US" smtClean="0">
                <a:solidFill>
                  <a:srgbClr val="FFFFFF"/>
                </a:solidFill>
              </a:rPr>
              <a:pPr fontAlgn="base">
                <a:spcBef>
                  <a:spcPct val="0"/>
                </a:spcBef>
                <a:spcAft>
                  <a:spcPct val="0"/>
                </a:spcAft>
              </a:pPr>
              <a:t>‹#›</a:t>
            </a:fld>
            <a:endParaRPr lang="en-US" dirty="0">
              <a:solidFill>
                <a:srgbClr val="FFFFFF"/>
              </a:solidFill>
            </a:endParaRPr>
          </a:p>
        </p:txBody>
      </p:sp>
      <p:sp>
        <p:nvSpPr>
          <p:cNvPr id="31" name="Footer Placeholder 30"/>
          <p:cNvSpPr>
            <a:spLocks noGrp="1"/>
          </p:cNvSpPr>
          <p:nvPr>
            <p:ph type="ftr" sz="quarter" idx="3"/>
          </p:nvPr>
        </p:nvSpPr>
        <p:spPr>
          <a:xfrm>
            <a:off x="0" y="6746241"/>
            <a:ext cx="8046720" cy="568960"/>
          </a:xfrm>
          <a:prstGeom prst="rect">
            <a:avLst/>
          </a:prstGeom>
        </p:spPr>
        <p:txBody>
          <a:bodyPr vert="horz" lIns="104319" tIns="52159" rIns="104319" bIns="52159" rtlCol="0" anchor="ctr"/>
          <a:lstStyle>
            <a:lvl1pPr marL="521591" indent="0" algn="l">
              <a:defRPr sz="1400" b="1">
                <a:solidFill>
                  <a:srgbClr val="E4A11B"/>
                </a:solidFill>
              </a:defRPr>
            </a:lvl1pPr>
          </a:lstStyle>
          <a:p>
            <a:pPr fontAlgn="base">
              <a:spcBef>
                <a:spcPct val="0"/>
              </a:spcBef>
              <a:spcAft>
                <a:spcPct val="0"/>
              </a:spcAft>
            </a:pPr>
            <a:r>
              <a:rPr lang="en-US" dirty="0" smtClean="0"/>
              <a:t>Source:</a:t>
            </a:r>
            <a:endParaRPr lang="en-US" dirty="0"/>
          </a:p>
        </p:txBody>
      </p:sp>
      <p:sp>
        <p:nvSpPr>
          <p:cNvPr id="47" name="Freeform 21"/>
          <p:cNvSpPr>
            <a:spLocks/>
          </p:cNvSpPr>
          <p:nvPr userDrawn="1"/>
        </p:nvSpPr>
        <p:spPr bwMode="auto">
          <a:xfrm>
            <a:off x="1651005" y="-3386"/>
            <a:ext cx="8708249" cy="1374987"/>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lIns="104319" tIns="52159" rIns="104319" bIns="52159"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48" name="Freeform 21"/>
          <p:cNvSpPr>
            <a:spLocks/>
          </p:cNvSpPr>
          <p:nvPr userDrawn="1"/>
        </p:nvSpPr>
        <p:spPr bwMode="auto">
          <a:xfrm>
            <a:off x="1" y="3"/>
            <a:ext cx="8686800" cy="137160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lIns="104319" tIns="52159" rIns="104319" bIns="52159"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24" name="Title Placeholder 23"/>
          <p:cNvSpPr>
            <a:spLocks noGrp="1"/>
          </p:cNvSpPr>
          <p:nvPr>
            <p:ph type="title"/>
          </p:nvPr>
        </p:nvSpPr>
        <p:spPr>
          <a:xfrm>
            <a:off x="1" y="-1"/>
            <a:ext cx="7315200" cy="1371600"/>
          </a:xfrm>
          <a:prstGeom prst="rect">
            <a:avLst/>
          </a:prstGeom>
        </p:spPr>
        <p:txBody>
          <a:bodyPr vert="horz" lIns="104319" tIns="52159" rIns="104319" bIns="52159"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77314775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ransition spd="med" advClick="0">
    <p:fade/>
  </p:transition>
  <p:hf hdr="0" dt="0"/>
  <p:txStyles>
    <p:titleStyle>
      <a:lvl1pPr marL="521591" indent="0" algn="l" rtl="0" eaLnBrk="0" fontAlgn="base" hangingPunct="0">
        <a:spcBef>
          <a:spcPct val="0"/>
        </a:spcBef>
        <a:spcAft>
          <a:spcPct val="0"/>
        </a:spcAft>
        <a:defRPr sz="2300">
          <a:solidFill>
            <a:schemeClr val="bg1"/>
          </a:solidFill>
          <a:latin typeface="+mj-lt"/>
          <a:ea typeface="Geneva" pitchFamily="-108" charset="-128"/>
          <a:cs typeface="Geneva" pitchFamily="-108" charset="-128"/>
        </a:defRPr>
      </a:lvl1pPr>
      <a:lvl2pPr marL="521591" indent="-521591" algn="l" rtl="0" eaLnBrk="0" fontAlgn="base" hangingPunct="0">
        <a:spcBef>
          <a:spcPct val="0"/>
        </a:spcBef>
        <a:spcAft>
          <a:spcPct val="0"/>
        </a:spcAft>
        <a:defRPr sz="2300">
          <a:solidFill>
            <a:schemeClr val="bg1"/>
          </a:solidFill>
          <a:latin typeface="Arial" pitchFamily="-108" charset="0"/>
          <a:ea typeface="Geneva" pitchFamily="-108" charset="-128"/>
          <a:cs typeface="Geneva" pitchFamily="-108" charset="-128"/>
        </a:defRPr>
      </a:lvl2pPr>
      <a:lvl3pPr marL="521591" indent="-521591" algn="l" rtl="0" eaLnBrk="0" fontAlgn="base" hangingPunct="0">
        <a:spcBef>
          <a:spcPct val="0"/>
        </a:spcBef>
        <a:spcAft>
          <a:spcPct val="0"/>
        </a:spcAft>
        <a:defRPr sz="2300">
          <a:solidFill>
            <a:schemeClr val="bg1"/>
          </a:solidFill>
          <a:latin typeface="Arial" pitchFamily="-108" charset="0"/>
          <a:ea typeface="Geneva" pitchFamily="-108" charset="-128"/>
          <a:cs typeface="Geneva" pitchFamily="-108" charset="-128"/>
        </a:defRPr>
      </a:lvl3pPr>
      <a:lvl4pPr marL="521591" indent="-521591" algn="l" rtl="0" eaLnBrk="0" fontAlgn="base" hangingPunct="0">
        <a:spcBef>
          <a:spcPct val="0"/>
        </a:spcBef>
        <a:spcAft>
          <a:spcPct val="0"/>
        </a:spcAft>
        <a:defRPr sz="2300">
          <a:solidFill>
            <a:schemeClr val="bg1"/>
          </a:solidFill>
          <a:latin typeface="Arial" pitchFamily="-108" charset="0"/>
          <a:ea typeface="Geneva" pitchFamily="-108" charset="-128"/>
          <a:cs typeface="Geneva" pitchFamily="-108" charset="-128"/>
        </a:defRPr>
      </a:lvl4pPr>
      <a:lvl5pPr marL="521591" indent="-521591" algn="l" rtl="0" eaLnBrk="0" fontAlgn="base" hangingPunct="0">
        <a:spcBef>
          <a:spcPct val="0"/>
        </a:spcBef>
        <a:spcAft>
          <a:spcPct val="0"/>
        </a:spcAft>
        <a:defRPr sz="2300">
          <a:solidFill>
            <a:schemeClr val="bg1"/>
          </a:solidFill>
          <a:latin typeface="Arial" pitchFamily="-108" charset="0"/>
          <a:ea typeface="Geneva" pitchFamily="-108" charset="-128"/>
          <a:cs typeface="Geneva" pitchFamily="-108" charset="-128"/>
        </a:defRPr>
      </a:lvl5pPr>
      <a:lvl6pPr marL="1043182" algn="l" rtl="0" fontAlgn="base">
        <a:spcBef>
          <a:spcPct val="0"/>
        </a:spcBef>
        <a:spcAft>
          <a:spcPct val="0"/>
        </a:spcAft>
        <a:defRPr sz="2300">
          <a:solidFill>
            <a:schemeClr val="bg1"/>
          </a:solidFill>
          <a:latin typeface="Arial" pitchFamily="-108" charset="0"/>
        </a:defRPr>
      </a:lvl6pPr>
      <a:lvl7pPr marL="1564772" algn="l" rtl="0" fontAlgn="base">
        <a:spcBef>
          <a:spcPct val="0"/>
        </a:spcBef>
        <a:spcAft>
          <a:spcPct val="0"/>
        </a:spcAft>
        <a:defRPr sz="2300">
          <a:solidFill>
            <a:schemeClr val="bg1"/>
          </a:solidFill>
          <a:latin typeface="Arial" pitchFamily="-108" charset="0"/>
        </a:defRPr>
      </a:lvl7pPr>
      <a:lvl8pPr marL="2086364" algn="l" rtl="0" fontAlgn="base">
        <a:spcBef>
          <a:spcPct val="0"/>
        </a:spcBef>
        <a:spcAft>
          <a:spcPct val="0"/>
        </a:spcAft>
        <a:defRPr sz="2300">
          <a:solidFill>
            <a:schemeClr val="bg1"/>
          </a:solidFill>
          <a:latin typeface="Arial" pitchFamily="-108" charset="0"/>
        </a:defRPr>
      </a:lvl8pPr>
      <a:lvl9pPr marL="2607951" algn="l" rtl="0" fontAlgn="base">
        <a:spcBef>
          <a:spcPct val="0"/>
        </a:spcBef>
        <a:spcAft>
          <a:spcPct val="0"/>
        </a:spcAft>
        <a:defRPr sz="2300">
          <a:solidFill>
            <a:schemeClr val="bg1"/>
          </a:solidFill>
          <a:latin typeface="Arial" pitchFamily="-108" charset="0"/>
        </a:defRPr>
      </a:lvl9pPr>
    </p:titleStyle>
    <p:bodyStyle>
      <a:lvl1pPr marL="0" indent="0" algn="l" rtl="0" eaLnBrk="0" fontAlgn="base" hangingPunct="0">
        <a:spcBef>
          <a:spcPct val="90000"/>
        </a:spcBef>
        <a:spcAft>
          <a:spcPts val="686"/>
        </a:spcAft>
        <a:buFontTx/>
        <a:buNone/>
        <a:defRPr sz="2100" b="1">
          <a:solidFill>
            <a:srgbClr val="0091B2"/>
          </a:solidFill>
          <a:latin typeface="+mn-lt"/>
          <a:ea typeface="Geneva" pitchFamily="-108" charset="-128"/>
          <a:cs typeface="Geneva" pitchFamily="-108" charset="-128"/>
        </a:defRPr>
      </a:lvl1pPr>
      <a:lvl2pPr marL="847582" indent="-325990" algn="l" rtl="0" eaLnBrk="0" fontAlgn="base" hangingPunct="0">
        <a:spcBef>
          <a:spcPts val="914"/>
        </a:spcBef>
        <a:spcAft>
          <a:spcPct val="0"/>
        </a:spcAft>
        <a:buClr>
          <a:srgbClr val="E4A11B"/>
        </a:buClr>
        <a:buSzPct val="75000"/>
        <a:buBlip>
          <a:blip r:embed="rId18"/>
        </a:buBlip>
        <a:defRPr sz="1900">
          <a:solidFill>
            <a:srgbClr val="6B6B6B"/>
          </a:solidFill>
          <a:latin typeface="+mn-lt"/>
          <a:ea typeface="Geneva" pitchFamily="-108" charset="-128"/>
        </a:defRPr>
      </a:lvl2pPr>
      <a:lvl3pPr marL="1043182" indent="202842" algn="l" rtl="0" eaLnBrk="0" fontAlgn="base" hangingPunct="0">
        <a:spcBef>
          <a:spcPts val="914"/>
        </a:spcBef>
        <a:spcAft>
          <a:spcPct val="0"/>
        </a:spcAft>
        <a:buChar char="•"/>
        <a:defRPr sz="1900">
          <a:solidFill>
            <a:srgbClr val="6B6B6B"/>
          </a:solidFill>
          <a:latin typeface="+mn-lt"/>
          <a:ea typeface="Geneva" pitchFamily="-108" charset="-128"/>
        </a:defRPr>
      </a:lvl3pPr>
      <a:lvl4pPr marL="1825566" indent="-260794" algn="l" rtl="0" eaLnBrk="0" fontAlgn="base" hangingPunct="0">
        <a:lnSpc>
          <a:spcPct val="115000"/>
        </a:lnSpc>
        <a:spcBef>
          <a:spcPct val="20000"/>
        </a:spcBef>
        <a:spcAft>
          <a:spcPct val="0"/>
        </a:spcAft>
        <a:buChar char="–"/>
        <a:defRPr sz="1900">
          <a:solidFill>
            <a:srgbClr val="6B6B6B"/>
          </a:solidFill>
          <a:latin typeface="+mn-lt"/>
          <a:ea typeface="Geneva" pitchFamily="-108" charset="-128"/>
        </a:defRPr>
      </a:lvl4pPr>
      <a:lvl5pPr marL="2347158" indent="-260794" algn="l" rtl="0" eaLnBrk="0" fontAlgn="base" hangingPunct="0">
        <a:lnSpc>
          <a:spcPct val="115000"/>
        </a:lnSpc>
        <a:spcBef>
          <a:spcPct val="20000"/>
        </a:spcBef>
        <a:spcAft>
          <a:spcPct val="0"/>
        </a:spcAft>
        <a:buChar char="»"/>
        <a:defRPr sz="1900">
          <a:solidFill>
            <a:srgbClr val="6B6B6B"/>
          </a:solidFill>
          <a:latin typeface="+mn-lt"/>
          <a:ea typeface="Geneva" pitchFamily="-108" charset="-128"/>
        </a:defRPr>
      </a:lvl5pPr>
      <a:lvl6pPr marL="2868749" indent="-260794" algn="l" rtl="0" fontAlgn="base">
        <a:lnSpc>
          <a:spcPct val="115000"/>
        </a:lnSpc>
        <a:spcBef>
          <a:spcPct val="20000"/>
        </a:spcBef>
        <a:spcAft>
          <a:spcPct val="0"/>
        </a:spcAft>
        <a:defRPr sz="1900">
          <a:solidFill>
            <a:srgbClr val="6B6B6B"/>
          </a:solidFill>
          <a:latin typeface="+mn-lt"/>
          <a:ea typeface="Geneva" pitchFamily="-108" charset="-128"/>
        </a:defRPr>
      </a:lvl6pPr>
      <a:lvl7pPr marL="3390339" indent="-260794" algn="l" rtl="0" fontAlgn="base">
        <a:lnSpc>
          <a:spcPct val="115000"/>
        </a:lnSpc>
        <a:spcBef>
          <a:spcPct val="20000"/>
        </a:spcBef>
        <a:spcAft>
          <a:spcPct val="0"/>
        </a:spcAft>
        <a:defRPr sz="1900">
          <a:solidFill>
            <a:srgbClr val="6B6B6B"/>
          </a:solidFill>
          <a:latin typeface="+mn-lt"/>
          <a:ea typeface="Geneva" pitchFamily="-108" charset="-128"/>
        </a:defRPr>
      </a:lvl7pPr>
      <a:lvl8pPr marL="3911927" indent="-260794" algn="l" rtl="0" fontAlgn="base">
        <a:lnSpc>
          <a:spcPct val="115000"/>
        </a:lnSpc>
        <a:spcBef>
          <a:spcPct val="20000"/>
        </a:spcBef>
        <a:spcAft>
          <a:spcPct val="0"/>
        </a:spcAft>
        <a:defRPr sz="1900">
          <a:solidFill>
            <a:srgbClr val="6B6B6B"/>
          </a:solidFill>
          <a:latin typeface="+mn-lt"/>
          <a:ea typeface="Geneva" pitchFamily="-108" charset="-128"/>
        </a:defRPr>
      </a:lvl8pPr>
      <a:lvl9pPr marL="4433519" indent="-260794" algn="l" rtl="0" fontAlgn="base">
        <a:lnSpc>
          <a:spcPct val="115000"/>
        </a:lnSpc>
        <a:spcBef>
          <a:spcPct val="20000"/>
        </a:spcBef>
        <a:spcAft>
          <a:spcPct val="0"/>
        </a:spcAft>
        <a:defRPr sz="1900">
          <a:solidFill>
            <a:srgbClr val="6B6B6B"/>
          </a:solidFill>
          <a:latin typeface="+mn-lt"/>
          <a:ea typeface="Geneva" pitchFamily="-108" charset="-128"/>
        </a:defRPr>
      </a:lvl9pPr>
    </p:bodyStyle>
    <p:otherStyle>
      <a:defPPr>
        <a:defRPr lang="en-US"/>
      </a:defPPr>
      <a:lvl1pPr marL="0" algn="l" defTabSz="521591" rtl="0" eaLnBrk="1" latinLnBrk="0" hangingPunct="1">
        <a:defRPr sz="2100" kern="1200">
          <a:solidFill>
            <a:schemeClr val="tx1"/>
          </a:solidFill>
          <a:latin typeface="+mn-lt"/>
          <a:ea typeface="+mn-ea"/>
          <a:cs typeface="+mn-cs"/>
        </a:defRPr>
      </a:lvl1pPr>
      <a:lvl2pPr marL="521591" algn="l" defTabSz="521591" rtl="0" eaLnBrk="1" latinLnBrk="0" hangingPunct="1">
        <a:defRPr sz="2100" kern="1200">
          <a:solidFill>
            <a:schemeClr val="tx1"/>
          </a:solidFill>
          <a:latin typeface="+mn-lt"/>
          <a:ea typeface="+mn-ea"/>
          <a:cs typeface="+mn-cs"/>
        </a:defRPr>
      </a:lvl2pPr>
      <a:lvl3pPr marL="1043182" algn="l" defTabSz="521591" rtl="0" eaLnBrk="1" latinLnBrk="0" hangingPunct="1">
        <a:defRPr sz="2100" kern="1200">
          <a:solidFill>
            <a:schemeClr val="tx1"/>
          </a:solidFill>
          <a:latin typeface="+mn-lt"/>
          <a:ea typeface="+mn-ea"/>
          <a:cs typeface="+mn-cs"/>
        </a:defRPr>
      </a:lvl3pPr>
      <a:lvl4pPr marL="1564772" algn="l" defTabSz="521591" rtl="0" eaLnBrk="1" latinLnBrk="0" hangingPunct="1">
        <a:defRPr sz="2100" kern="1200">
          <a:solidFill>
            <a:schemeClr val="tx1"/>
          </a:solidFill>
          <a:latin typeface="+mn-lt"/>
          <a:ea typeface="+mn-ea"/>
          <a:cs typeface="+mn-cs"/>
        </a:defRPr>
      </a:lvl4pPr>
      <a:lvl5pPr marL="2086364" algn="l" defTabSz="521591" rtl="0" eaLnBrk="1" latinLnBrk="0" hangingPunct="1">
        <a:defRPr sz="2100" kern="1200">
          <a:solidFill>
            <a:schemeClr val="tx1"/>
          </a:solidFill>
          <a:latin typeface="+mn-lt"/>
          <a:ea typeface="+mn-ea"/>
          <a:cs typeface="+mn-cs"/>
        </a:defRPr>
      </a:lvl5pPr>
      <a:lvl6pPr marL="2607951" algn="l" defTabSz="521591" rtl="0" eaLnBrk="1" latinLnBrk="0" hangingPunct="1">
        <a:defRPr sz="2100" kern="1200">
          <a:solidFill>
            <a:schemeClr val="tx1"/>
          </a:solidFill>
          <a:latin typeface="+mn-lt"/>
          <a:ea typeface="+mn-ea"/>
          <a:cs typeface="+mn-cs"/>
        </a:defRPr>
      </a:lvl6pPr>
      <a:lvl7pPr marL="3129543" algn="l" defTabSz="521591" rtl="0" eaLnBrk="1" latinLnBrk="0" hangingPunct="1">
        <a:defRPr sz="2100" kern="1200">
          <a:solidFill>
            <a:schemeClr val="tx1"/>
          </a:solidFill>
          <a:latin typeface="+mn-lt"/>
          <a:ea typeface="+mn-ea"/>
          <a:cs typeface="+mn-cs"/>
        </a:defRPr>
      </a:lvl7pPr>
      <a:lvl8pPr marL="3651133" algn="l" defTabSz="521591" rtl="0" eaLnBrk="1" latinLnBrk="0" hangingPunct="1">
        <a:defRPr sz="2100" kern="1200">
          <a:solidFill>
            <a:schemeClr val="tx1"/>
          </a:solidFill>
          <a:latin typeface="+mn-lt"/>
          <a:ea typeface="+mn-ea"/>
          <a:cs typeface="+mn-cs"/>
        </a:defRPr>
      </a:lvl8pPr>
      <a:lvl9pPr marL="4172723" algn="l" defTabSz="521591" rtl="0" eaLnBrk="1" latinLnBrk="0" hangingPunct="1">
        <a:defRPr sz="2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638"/>
            <a:ext cx="10972800" cy="577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475"/>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3076" name="Text Placeholder 2"/>
          <p:cNvSpPr>
            <a:spLocks noGrp="1"/>
          </p:cNvSpPr>
          <p:nvPr>
            <p:ph type="body" idx="1"/>
          </p:nvPr>
        </p:nvSpPr>
        <p:spPr bwMode="auto">
          <a:xfrm>
            <a:off x="549275" y="1708150"/>
            <a:ext cx="9874250" cy="4826000"/>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525" y="6926263"/>
            <a:ext cx="549275" cy="388937"/>
          </a:xfrm>
          <a:prstGeom prst="rect">
            <a:avLst/>
          </a:prstGeom>
        </p:spPr>
        <p:txBody>
          <a:bodyPr vert="horz" wrap="square" lIns="104300" tIns="52147" rIns="104300" bIns="52147" numCol="1" anchor="ctr" anchorCtr="0" compatLnSpc="1">
            <a:prstTxWarp prst="textNoShape">
              <a:avLst/>
            </a:prstTxWarp>
          </a:bodyPr>
          <a:lstStyle>
            <a:lvl1pPr algn="r" hangingPunct="0">
              <a:defRPr sz="1400" b="1">
                <a:solidFill>
                  <a:srgbClr val="F57E20"/>
                </a:solidFill>
                <a:latin typeface="Helvetica Light"/>
                <a:sym typeface="Helvetica Light"/>
              </a:defRPr>
            </a:lvl1pPr>
          </a:lstStyle>
          <a:p>
            <a:pPr defTabSz="1023938" fontAlgn="base">
              <a:spcBef>
                <a:spcPct val="0"/>
              </a:spcBef>
              <a:spcAft>
                <a:spcPct val="0"/>
              </a:spcAft>
              <a:defRPr/>
            </a:pPr>
            <a:fld id="{6AB16C36-769E-4CD3-B513-04F0C0A7A52B}" type="slidenum">
              <a:rPr lang="en-US">
                <a:cs typeface="Arial" pitchFamily="34" charset="0"/>
              </a:rPr>
              <a:pPr defTabSz="1023938" fontAlgn="base">
                <a:spcBef>
                  <a:spcPct val="0"/>
                </a:spcBef>
                <a:spcAft>
                  <a:spcPct val="0"/>
                </a:spcAft>
                <a:defRPr/>
              </a:pPr>
              <a:t>‹#›</a:t>
            </a:fld>
            <a:endParaRPr lang="en-US">
              <a:cs typeface="Arial" pitchFamily="34" charset="0"/>
            </a:endParaRPr>
          </a:p>
        </p:txBody>
      </p:sp>
      <p:sp>
        <p:nvSpPr>
          <p:cNvPr id="3079" name="Title Placeholder 1"/>
          <p:cNvSpPr>
            <a:spLocks noGrp="1"/>
          </p:cNvSpPr>
          <p:nvPr>
            <p:ph type="title"/>
          </p:nvPr>
        </p:nvSpPr>
        <p:spPr bwMode="auto">
          <a:xfrm>
            <a:off x="549275" y="293688"/>
            <a:ext cx="9874250"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 id="2147483960" r:id="rId20"/>
    <p:sldLayoutId id="2147483961" r:id="rId21"/>
    <p:sldLayoutId id="2147483962" r:id="rId22"/>
  </p:sldLayoutIdLst>
  <p:timing>
    <p:tnLst>
      <p:par>
        <p:cTn id="1" dur="indefinite" restart="never" nodeType="tmRoot"/>
      </p:par>
    </p:tnLst>
  </p:timing>
  <p:hf sldNum="0" hdr="0" dt="0"/>
  <p:txStyles>
    <p:titleStyle>
      <a:lvl1pPr algn="l" defTabSz="1041400"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525" indent="-390525" algn="l" defTabSz="1041400"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138" indent="-323850" algn="l" defTabSz="1041400"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1750" indent="-258763" algn="l" defTabSz="1041400"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038"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325"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638"/>
            <a:ext cx="10972800" cy="577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475"/>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6148" name="Text Placeholder 2"/>
          <p:cNvSpPr>
            <a:spLocks noGrp="1"/>
          </p:cNvSpPr>
          <p:nvPr>
            <p:ph type="body" idx="1"/>
          </p:nvPr>
        </p:nvSpPr>
        <p:spPr bwMode="auto">
          <a:xfrm>
            <a:off x="549275" y="1708150"/>
            <a:ext cx="9874250" cy="4826000"/>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525" y="6926263"/>
            <a:ext cx="549275" cy="388937"/>
          </a:xfrm>
          <a:prstGeom prst="rect">
            <a:avLst/>
          </a:prstGeom>
        </p:spPr>
        <p:txBody>
          <a:bodyPr vert="horz" wrap="square" lIns="104300" tIns="52147" rIns="104300" bIns="52147" numCol="1" anchor="ctr" anchorCtr="0" compatLnSpc="1">
            <a:prstTxWarp prst="textNoShape">
              <a:avLst/>
            </a:prstTxWarp>
          </a:bodyPr>
          <a:lstStyle>
            <a:lvl1pPr algn="r" hangingPunct="0">
              <a:defRPr sz="1400" b="1">
                <a:solidFill>
                  <a:srgbClr val="F57E20"/>
                </a:solidFill>
                <a:latin typeface="Helvetica Light"/>
                <a:sym typeface="Helvetica Light"/>
              </a:defRPr>
            </a:lvl1pPr>
          </a:lstStyle>
          <a:p>
            <a:pPr defTabSz="1023938" fontAlgn="base">
              <a:spcBef>
                <a:spcPct val="0"/>
              </a:spcBef>
              <a:spcAft>
                <a:spcPct val="0"/>
              </a:spcAft>
              <a:defRPr/>
            </a:pPr>
            <a:fld id="{B1E3AEA9-AB37-4034-8138-786E8FEFF0B1}" type="slidenum">
              <a:rPr lang="en-US">
                <a:cs typeface="Arial" pitchFamily="34" charset="0"/>
              </a:rPr>
              <a:pPr defTabSz="1023938" fontAlgn="base">
                <a:spcBef>
                  <a:spcPct val="0"/>
                </a:spcBef>
                <a:spcAft>
                  <a:spcPct val="0"/>
                </a:spcAft>
                <a:defRPr/>
              </a:pPr>
              <a:t>‹#›</a:t>
            </a:fld>
            <a:endParaRPr lang="en-US">
              <a:cs typeface="Arial" pitchFamily="34" charset="0"/>
            </a:endParaRPr>
          </a:p>
        </p:txBody>
      </p:sp>
      <p:sp>
        <p:nvSpPr>
          <p:cNvPr id="6151" name="Title Placeholder 1"/>
          <p:cNvSpPr>
            <a:spLocks noGrp="1"/>
          </p:cNvSpPr>
          <p:nvPr>
            <p:ph type="title"/>
          </p:nvPr>
        </p:nvSpPr>
        <p:spPr bwMode="auto">
          <a:xfrm>
            <a:off x="549275" y="293688"/>
            <a:ext cx="9874250"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 id="2147483983" r:id="rId20"/>
    <p:sldLayoutId id="2147483984" r:id="rId21"/>
    <p:sldLayoutId id="2147483985" r:id="rId22"/>
  </p:sldLayoutIdLst>
  <p:timing>
    <p:tnLst>
      <p:par>
        <p:cTn id="1" dur="indefinite" restart="never" nodeType="tmRoot"/>
      </p:par>
    </p:tnLst>
  </p:timing>
  <p:hf sldNum="0" hdr="0" dt="0"/>
  <p:txStyles>
    <p:titleStyle>
      <a:lvl1pPr algn="l" defTabSz="1041400"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525" indent="-390525" algn="l" defTabSz="1041400"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138" indent="-323850" algn="l" defTabSz="1041400"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1750" indent="-258763" algn="l" defTabSz="1041400"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038"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325"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638"/>
            <a:ext cx="10972800" cy="577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475"/>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3076" name="Text Placeholder 2"/>
          <p:cNvSpPr>
            <a:spLocks noGrp="1"/>
          </p:cNvSpPr>
          <p:nvPr>
            <p:ph type="body" idx="1"/>
          </p:nvPr>
        </p:nvSpPr>
        <p:spPr bwMode="auto">
          <a:xfrm>
            <a:off x="549275" y="1708150"/>
            <a:ext cx="9874250" cy="4826000"/>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525" y="6926263"/>
            <a:ext cx="549275" cy="388937"/>
          </a:xfrm>
          <a:prstGeom prst="rect">
            <a:avLst/>
          </a:prstGeom>
        </p:spPr>
        <p:txBody>
          <a:bodyPr vert="horz" wrap="square" lIns="104300" tIns="52147" rIns="104300" bIns="52147" numCol="1" anchor="ctr" anchorCtr="0" compatLnSpc="1">
            <a:prstTxWarp prst="textNoShape">
              <a:avLst/>
            </a:prstTxWarp>
          </a:bodyPr>
          <a:lstStyle>
            <a:lvl1pPr algn="r" hangingPunct="0">
              <a:defRPr sz="1400" b="1">
                <a:solidFill>
                  <a:srgbClr val="F57E20"/>
                </a:solidFill>
                <a:latin typeface="Helvetica Light"/>
                <a:sym typeface="Helvetica Light"/>
              </a:defRPr>
            </a:lvl1pPr>
          </a:lstStyle>
          <a:p>
            <a:pPr defTabSz="1023938" fontAlgn="base">
              <a:spcBef>
                <a:spcPct val="0"/>
              </a:spcBef>
              <a:spcAft>
                <a:spcPct val="0"/>
              </a:spcAft>
              <a:defRPr/>
            </a:pPr>
            <a:fld id="{6AB16C36-769E-4CD3-B513-04F0C0A7A52B}" type="slidenum">
              <a:rPr lang="en-US">
                <a:cs typeface="Arial" pitchFamily="34" charset="0"/>
              </a:rPr>
              <a:pPr defTabSz="1023938" fontAlgn="base">
                <a:spcBef>
                  <a:spcPct val="0"/>
                </a:spcBef>
                <a:spcAft>
                  <a:spcPct val="0"/>
                </a:spcAft>
                <a:defRPr/>
              </a:pPr>
              <a:t>‹#›</a:t>
            </a:fld>
            <a:endParaRPr lang="en-US">
              <a:cs typeface="Arial" pitchFamily="34" charset="0"/>
            </a:endParaRPr>
          </a:p>
        </p:txBody>
      </p:sp>
      <p:pic>
        <p:nvPicPr>
          <p:cNvPr id="3078" name="Picture 7"/>
          <p:cNvPicPr>
            <a:picLocks noChangeAspect="1" noChangeArrowheads="1"/>
          </p:cNvPicPr>
          <p:nvPr/>
        </p:nvPicPr>
        <p:blipFill>
          <a:blip r:embed="rId24" cstate="print"/>
          <a:srcRect/>
          <a:stretch>
            <a:fillRect/>
          </a:stretch>
        </p:blipFill>
        <p:spPr bwMode="auto">
          <a:xfrm>
            <a:off x="133350" y="6584950"/>
            <a:ext cx="1512888" cy="649288"/>
          </a:xfrm>
          <a:prstGeom prst="rect">
            <a:avLst/>
          </a:prstGeom>
          <a:noFill/>
          <a:ln w="9525">
            <a:noFill/>
            <a:miter lim="800000"/>
            <a:headEnd/>
            <a:tailEnd/>
          </a:ln>
        </p:spPr>
      </p:pic>
      <p:sp>
        <p:nvSpPr>
          <p:cNvPr id="3079" name="Title Placeholder 1"/>
          <p:cNvSpPr>
            <a:spLocks noGrp="1"/>
          </p:cNvSpPr>
          <p:nvPr>
            <p:ph type="title"/>
          </p:nvPr>
        </p:nvSpPr>
        <p:spPr bwMode="auto">
          <a:xfrm>
            <a:off x="549275" y="293688"/>
            <a:ext cx="9874250"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 id="2147484019" r:id="rId18"/>
    <p:sldLayoutId id="2147484020" r:id="rId19"/>
    <p:sldLayoutId id="2147484021" r:id="rId20"/>
    <p:sldLayoutId id="2147484022" r:id="rId21"/>
    <p:sldLayoutId id="2147484023" r:id="rId22"/>
  </p:sldLayoutIdLst>
  <p:timing>
    <p:tnLst>
      <p:par>
        <p:cTn id="1" dur="indefinite" restart="never" nodeType="tmRoot"/>
      </p:par>
    </p:tnLst>
  </p:timing>
  <p:hf sldNum="0" hdr="0" dt="0"/>
  <p:txStyles>
    <p:titleStyle>
      <a:lvl1pPr algn="l" defTabSz="1041400"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525" indent="-390525" algn="l" defTabSz="1041400"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138" indent="-323850" algn="l" defTabSz="1041400"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1750" indent="-258763" algn="l" defTabSz="1041400"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038"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325"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638"/>
            <a:ext cx="10972800" cy="577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027" tIns="52008" rIns="104027" bIns="52008" anchor="ctr"/>
          <a:lstStyle/>
          <a:p>
            <a:pPr algn="ctr" defTabSz="467318" fontAlgn="base" hangingPunct="0">
              <a:spcBef>
                <a:spcPct val="0"/>
              </a:spcBef>
              <a:spcAft>
                <a:spcPct val="0"/>
              </a:spcAft>
              <a:defRPr/>
            </a:pPr>
            <a:endParaRPr lang="en-US" sz="2900" dirty="0">
              <a:solidFill>
                <a:prstClr val="white"/>
              </a:solidFill>
              <a:sym typeface="Helvetica Light" charset="0"/>
            </a:endParaRPr>
          </a:p>
        </p:txBody>
      </p:sp>
      <p:sp>
        <p:nvSpPr>
          <p:cNvPr id="49155" name="Rectangle 2"/>
          <p:cNvSpPr>
            <a:spLocks noChangeArrowheads="1"/>
          </p:cNvSpPr>
          <p:nvPr/>
        </p:nvSpPr>
        <p:spPr bwMode="auto">
          <a:xfrm>
            <a:off x="0" y="244475"/>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027" tIns="52008" rIns="104027" bIns="52008"/>
          <a:lstStyle/>
          <a:p>
            <a:pPr algn="ctr" defTabSz="466725" fontAlgn="base" hangingPunct="0">
              <a:spcBef>
                <a:spcPct val="0"/>
              </a:spcBef>
              <a:spcAft>
                <a:spcPct val="0"/>
              </a:spcAft>
              <a:defRPr/>
            </a:pPr>
            <a:endParaRPr lang="en-US" sz="2900">
              <a:solidFill>
                <a:srgbClr val="000000"/>
              </a:solidFill>
              <a:latin typeface="Helvetica Light"/>
              <a:ea typeface="MS PGothic" pitchFamily="34" charset="-128"/>
              <a:sym typeface="Helvetica Light"/>
            </a:endParaRPr>
          </a:p>
        </p:txBody>
      </p:sp>
      <p:sp>
        <p:nvSpPr>
          <p:cNvPr id="6148" name="Text Placeholder 2"/>
          <p:cNvSpPr>
            <a:spLocks noGrp="1"/>
          </p:cNvSpPr>
          <p:nvPr>
            <p:ph type="body" idx="1"/>
          </p:nvPr>
        </p:nvSpPr>
        <p:spPr bwMode="auto">
          <a:xfrm>
            <a:off x="549275" y="1708150"/>
            <a:ext cx="9874250" cy="4826000"/>
          </a:xfrm>
          <a:prstGeom prst="rect">
            <a:avLst/>
          </a:prstGeom>
          <a:noFill/>
          <a:ln w="9525">
            <a:noFill/>
            <a:miter lim="800000"/>
            <a:headEnd/>
            <a:tailEnd/>
          </a:ln>
        </p:spPr>
        <p:txBody>
          <a:bodyPr vert="horz" wrap="square" lIns="104027" tIns="52008" rIns="104027" bIns="520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525" y="6926263"/>
            <a:ext cx="549275" cy="388937"/>
          </a:xfrm>
          <a:prstGeom prst="rect">
            <a:avLst/>
          </a:prstGeom>
        </p:spPr>
        <p:txBody>
          <a:bodyPr vert="horz" wrap="square" lIns="104027" tIns="52008" rIns="104027" bIns="52008" numCol="1" anchor="ctr" anchorCtr="0" compatLnSpc="1">
            <a:prstTxWarp prst="textNoShape">
              <a:avLst/>
            </a:prstTxWarp>
          </a:bodyPr>
          <a:lstStyle>
            <a:lvl1pPr algn="r" hangingPunct="0">
              <a:defRPr sz="1400" b="1" smtClean="0">
                <a:solidFill>
                  <a:srgbClr val="F57E20"/>
                </a:solidFill>
                <a:latin typeface="Helvetica Light"/>
                <a:sym typeface="Helvetica Light"/>
              </a:defRPr>
            </a:lvl1pPr>
          </a:lstStyle>
          <a:p>
            <a:pPr defTabSz="1020763" fontAlgn="base">
              <a:spcBef>
                <a:spcPct val="0"/>
              </a:spcBef>
              <a:spcAft>
                <a:spcPct val="0"/>
              </a:spcAft>
              <a:defRPr/>
            </a:pPr>
            <a:fld id="{F07CC019-5811-45EC-8774-948742352A97}" type="slidenum">
              <a:rPr lang="en-US">
                <a:ea typeface="MS PGothic" pitchFamily="34" charset="-128"/>
              </a:rPr>
              <a:pPr defTabSz="1020763" fontAlgn="base">
                <a:spcBef>
                  <a:spcPct val="0"/>
                </a:spcBef>
                <a:spcAft>
                  <a:spcPct val="0"/>
                </a:spcAft>
                <a:defRPr/>
              </a:pPr>
              <a:t>‹#›</a:t>
            </a:fld>
            <a:endParaRPr lang="en-US">
              <a:ea typeface="MS PGothic" pitchFamily="34" charset="-128"/>
            </a:endParaRPr>
          </a:p>
        </p:txBody>
      </p:sp>
      <p:pic>
        <p:nvPicPr>
          <p:cNvPr id="6150" name="Picture 7"/>
          <p:cNvPicPr>
            <a:picLocks noChangeAspect="1" noChangeArrowheads="1"/>
          </p:cNvPicPr>
          <p:nvPr/>
        </p:nvPicPr>
        <p:blipFill>
          <a:blip r:embed="rId24" cstate="print"/>
          <a:srcRect/>
          <a:stretch>
            <a:fillRect/>
          </a:stretch>
        </p:blipFill>
        <p:spPr bwMode="auto">
          <a:xfrm>
            <a:off x="133350" y="6584950"/>
            <a:ext cx="1512888" cy="649288"/>
          </a:xfrm>
          <a:prstGeom prst="rect">
            <a:avLst/>
          </a:prstGeom>
          <a:noFill/>
          <a:ln w="9525">
            <a:noFill/>
            <a:miter lim="800000"/>
            <a:headEnd/>
            <a:tailEnd/>
          </a:ln>
        </p:spPr>
      </p:pic>
      <p:sp>
        <p:nvSpPr>
          <p:cNvPr id="6151" name="Title Placeholder 1"/>
          <p:cNvSpPr>
            <a:spLocks noGrp="1"/>
          </p:cNvSpPr>
          <p:nvPr>
            <p:ph type="title"/>
          </p:nvPr>
        </p:nvSpPr>
        <p:spPr bwMode="auto">
          <a:xfrm>
            <a:off x="549275" y="293688"/>
            <a:ext cx="9874250" cy="1219200"/>
          </a:xfrm>
          <a:prstGeom prst="rect">
            <a:avLst/>
          </a:prstGeom>
          <a:noFill/>
          <a:ln w="9525">
            <a:noFill/>
            <a:miter lim="800000"/>
            <a:headEnd/>
            <a:tailEnd/>
          </a:ln>
        </p:spPr>
        <p:txBody>
          <a:bodyPr vert="horz" wrap="square" lIns="104027" tIns="52008" rIns="104027" bIns="52008"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 id="2147484050" r:id="rId18"/>
    <p:sldLayoutId id="2147484051" r:id="rId19"/>
    <p:sldLayoutId id="2147484052" r:id="rId20"/>
    <p:sldLayoutId id="2147484053" r:id="rId21"/>
    <p:sldLayoutId id="2147484054" r:id="rId22"/>
  </p:sldLayoutIdLst>
  <p:timing>
    <p:tnLst>
      <p:par>
        <p:cTn id="1" dur="indefinite" restart="never" nodeType="tmRoot"/>
      </p:par>
    </p:tnLst>
  </p:timing>
  <p:hf sldNum="0" hdr="0" dt="0"/>
  <p:txStyles>
    <p:titleStyle>
      <a:lvl1pPr algn="l" defTabSz="1038225" rtl="0" eaLnBrk="0" fontAlgn="base" hangingPunct="0">
        <a:spcBef>
          <a:spcPct val="0"/>
        </a:spcBef>
        <a:spcAft>
          <a:spcPct val="0"/>
        </a:spcAft>
        <a:defRPr sz="3700" kern="1200">
          <a:solidFill>
            <a:schemeClr val="tx1"/>
          </a:solidFill>
          <a:latin typeface="Helvetica" pitchFamily="34" charset="0"/>
          <a:ea typeface="MS PGothic" pitchFamily="34" charset="-128"/>
          <a:cs typeface="Helvetica" pitchFamily="34" charset="0"/>
        </a:defRPr>
      </a:lvl1pPr>
      <a:lvl2pPr algn="l" defTabSz="1038225" rtl="0" eaLnBrk="0" fontAlgn="base" hangingPunct="0">
        <a:spcBef>
          <a:spcPct val="0"/>
        </a:spcBef>
        <a:spcAft>
          <a:spcPct val="0"/>
        </a:spcAft>
        <a:defRPr sz="3700">
          <a:solidFill>
            <a:schemeClr val="tx1"/>
          </a:solidFill>
          <a:latin typeface="Helvetica" charset="0"/>
          <a:ea typeface="MS PGothic" pitchFamily="34" charset="-128"/>
          <a:cs typeface="Helvetica" charset="0"/>
        </a:defRPr>
      </a:lvl2pPr>
      <a:lvl3pPr algn="l" defTabSz="1038225" rtl="0" eaLnBrk="0" fontAlgn="base" hangingPunct="0">
        <a:spcBef>
          <a:spcPct val="0"/>
        </a:spcBef>
        <a:spcAft>
          <a:spcPct val="0"/>
        </a:spcAft>
        <a:defRPr sz="3700">
          <a:solidFill>
            <a:schemeClr val="tx1"/>
          </a:solidFill>
          <a:latin typeface="Helvetica" charset="0"/>
          <a:ea typeface="MS PGothic" pitchFamily="34" charset="-128"/>
          <a:cs typeface="Helvetica" charset="0"/>
        </a:defRPr>
      </a:lvl3pPr>
      <a:lvl4pPr algn="l" defTabSz="1038225" rtl="0" eaLnBrk="0" fontAlgn="base" hangingPunct="0">
        <a:spcBef>
          <a:spcPct val="0"/>
        </a:spcBef>
        <a:spcAft>
          <a:spcPct val="0"/>
        </a:spcAft>
        <a:defRPr sz="3700">
          <a:solidFill>
            <a:schemeClr val="tx1"/>
          </a:solidFill>
          <a:latin typeface="Helvetica" charset="0"/>
          <a:ea typeface="MS PGothic" pitchFamily="34" charset="-128"/>
          <a:cs typeface="Helvetica" charset="0"/>
        </a:defRPr>
      </a:lvl4pPr>
      <a:lvl5pPr algn="l" defTabSz="1038225" rtl="0" eaLnBrk="0" fontAlgn="base" hangingPunct="0">
        <a:spcBef>
          <a:spcPct val="0"/>
        </a:spcBef>
        <a:spcAft>
          <a:spcPct val="0"/>
        </a:spcAft>
        <a:defRPr sz="3700">
          <a:solidFill>
            <a:schemeClr val="tx1"/>
          </a:solidFill>
          <a:latin typeface="Helvetica" charset="0"/>
          <a:ea typeface="MS PGothic" pitchFamily="34" charset="-128"/>
          <a:cs typeface="Helvetica" charset="0"/>
        </a:defRPr>
      </a:lvl5pPr>
      <a:lvl6pPr marL="365747" algn="l" defTabSz="1040027" rtl="0" fontAlgn="base">
        <a:spcBef>
          <a:spcPct val="0"/>
        </a:spcBef>
        <a:spcAft>
          <a:spcPct val="0"/>
        </a:spcAft>
        <a:defRPr sz="3700">
          <a:solidFill>
            <a:schemeClr val="tx1"/>
          </a:solidFill>
          <a:latin typeface="Calibri" pitchFamily="34" charset="0"/>
        </a:defRPr>
      </a:lvl6pPr>
      <a:lvl7pPr marL="731454" algn="l" defTabSz="1040027" rtl="0" fontAlgn="base">
        <a:spcBef>
          <a:spcPct val="0"/>
        </a:spcBef>
        <a:spcAft>
          <a:spcPct val="0"/>
        </a:spcAft>
        <a:defRPr sz="3700">
          <a:solidFill>
            <a:schemeClr val="tx1"/>
          </a:solidFill>
          <a:latin typeface="Calibri" pitchFamily="34" charset="0"/>
        </a:defRPr>
      </a:lvl7pPr>
      <a:lvl8pPr marL="1097176" algn="l" defTabSz="1040027" rtl="0" fontAlgn="base">
        <a:spcBef>
          <a:spcPct val="0"/>
        </a:spcBef>
        <a:spcAft>
          <a:spcPct val="0"/>
        </a:spcAft>
        <a:defRPr sz="3700">
          <a:solidFill>
            <a:schemeClr val="tx1"/>
          </a:solidFill>
          <a:latin typeface="Calibri" pitchFamily="34" charset="0"/>
        </a:defRPr>
      </a:lvl8pPr>
      <a:lvl9pPr marL="1462897" algn="l" defTabSz="1040027" rtl="0" fontAlgn="base">
        <a:spcBef>
          <a:spcPct val="0"/>
        </a:spcBef>
        <a:spcAft>
          <a:spcPct val="0"/>
        </a:spcAft>
        <a:defRPr sz="3700">
          <a:solidFill>
            <a:schemeClr val="tx1"/>
          </a:solidFill>
          <a:latin typeface="Calibri" pitchFamily="34" charset="0"/>
        </a:defRPr>
      </a:lvl9pPr>
    </p:titleStyle>
    <p:bodyStyle>
      <a:lvl1pPr marL="388938" indent="-388938" algn="l" defTabSz="1038225"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MS PGothic" pitchFamily="34" charset="-128"/>
          <a:cs typeface="Helvetica" pitchFamily="34" charset="0"/>
        </a:defRPr>
      </a:lvl1pPr>
      <a:lvl2pPr marL="842963" indent="-322263" algn="l" defTabSz="1038225"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296988" indent="-257175" algn="l" defTabSz="1038225"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17688" indent="-257175" algn="l" defTabSz="1038225"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39975" indent="-257175" algn="l" defTabSz="1038225"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0739" indent="-260062" algn="l" defTabSz="104026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0872" indent="-260062" algn="l" defTabSz="104026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01005" indent="-260062" algn="l" defTabSz="104026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21137" indent="-260062" algn="l" defTabSz="104026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0267" rtl="0" eaLnBrk="1" latinLnBrk="0" hangingPunct="1">
        <a:defRPr sz="2100" kern="1200">
          <a:solidFill>
            <a:schemeClr val="tx1"/>
          </a:solidFill>
          <a:latin typeface="+mn-lt"/>
          <a:ea typeface="+mn-ea"/>
          <a:cs typeface="+mn-cs"/>
        </a:defRPr>
      </a:lvl1pPr>
      <a:lvl2pPr marL="520132" algn="l" defTabSz="1040267" rtl="0" eaLnBrk="1" latinLnBrk="0" hangingPunct="1">
        <a:defRPr sz="2100" kern="1200">
          <a:solidFill>
            <a:schemeClr val="tx1"/>
          </a:solidFill>
          <a:latin typeface="+mn-lt"/>
          <a:ea typeface="+mn-ea"/>
          <a:cs typeface="+mn-cs"/>
        </a:defRPr>
      </a:lvl2pPr>
      <a:lvl3pPr marL="1040267" algn="l" defTabSz="1040267" rtl="0" eaLnBrk="1" latinLnBrk="0" hangingPunct="1">
        <a:defRPr sz="2100" kern="1200">
          <a:solidFill>
            <a:schemeClr val="tx1"/>
          </a:solidFill>
          <a:latin typeface="+mn-lt"/>
          <a:ea typeface="+mn-ea"/>
          <a:cs typeface="+mn-cs"/>
        </a:defRPr>
      </a:lvl3pPr>
      <a:lvl4pPr marL="1560399" algn="l" defTabSz="1040267" rtl="0" eaLnBrk="1" latinLnBrk="0" hangingPunct="1">
        <a:defRPr sz="2100" kern="1200">
          <a:solidFill>
            <a:schemeClr val="tx1"/>
          </a:solidFill>
          <a:latin typeface="+mn-lt"/>
          <a:ea typeface="+mn-ea"/>
          <a:cs typeface="+mn-cs"/>
        </a:defRPr>
      </a:lvl4pPr>
      <a:lvl5pPr marL="2080537" algn="l" defTabSz="1040267" rtl="0" eaLnBrk="1" latinLnBrk="0" hangingPunct="1">
        <a:defRPr sz="2100" kern="1200">
          <a:solidFill>
            <a:schemeClr val="tx1"/>
          </a:solidFill>
          <a:latin typeface="+mn-lt"/>
          <a:ea typeface="+mn-ea"/>
          <a:cs typeface="+mn-cs"/>
        </a:defRPr>
      </a:lvl5pPr>
      <a:lvl6pPr marL="2600672" algn="l" defTabSz="1040267" rtl="0" eaLnBrk="1" latinLnBrk="0" hangingPunct="1">
        <a:defRPr sz="2100" kern="1200">
          <a:solidFill>
            <a:schemeClr val="tx1"/>
          </a:solidFill>
          <a:latin typeface="+mn-lt"/>
          <a:ea typeface="+mn-ea"/>
          <a:cs typeface="+mn-cs"/>
        </a:defRPr>
      </a:lvl6pPr>
      <a:lvl7pPr marL="3120805" algn="l" defTabSz="1040267" rtl="0" eaLnBrk="1" latinLnBrk="0" hangingPunct="1">
        <a:defRPr sz="2100" kern="1200">
          <a:solidFill>
            <a:schemeClr val="tx1"/>
          </a:solidFill>
          <a:latin typeface="+mn-lt"/>
          <a:ea typeface="+mn-ea"/>
          <a:cs typeface="+mn-cs"/>
        </a:defRPr>
      </a:lvl7pPr>
      <a:lvl8pPr marL="3640943" algn="l" defTabSz="1040267" rtl="0" eaLnBrk="1" latinLnBrk="0" hangingPunct="1">
        <a:defRPr sz="2100" kern="1200">
          <a:solidFill>
            <a:schemeClr val="tx1"/>
          </a:solidFill>
          <a:latin typeface="+mn-lt"/>
          <a:ea typeface="+mn-ea"/>
          <a:cs typeface="+mn-cs"/>
        </a:defRPr>
      </a:lvl8pPr>
      <a:lvl9pPr marL="4161073" algn="l" defTabSz="1040267"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638"/>
            <a:ext cx="10972800" cy="577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248" tIns="52121" rIns="104248" bIns="52121" anchor="ctr"/>
          <a:lstStyle/>
          <a:p>
            <a:pPr algn="ctr" defTabSz="468308"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477"/>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248" tIns="52121" rIns="104248" bIns="52121"/>
          <a:lstStyle/>
          <a:p>
            <a:pPr algn="ctr" defTabSz="468308"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6148" name="Text Placeholder 2"/>
          <p:cNvSpPr>
            <a:spLocks noGrp="1"/>
          </p:cNvSpPr>
          <p:nvPr>
            <p:ph type="body" idx="1"/>
          </p:nvPr>
        </p:nvSpPr>
        <p:spPr bwMode="auto">
          <a:xfrm>
            <a:off x="549278" y="1708150"/>
            <a:ext cx="9874250" cy="4826000"/>
          </a:xfrm>
          <a:prstGeom prst="rect">
            <a:avLst/>
          </a:prstGeom>
          <a:noFill/>
          <a:ln w="9525">
            <a:noFill/>
            <a:miter lim="800000"/>
            <a:headEnd/>
            <a:tailEnd/>
          </a:ln>
        </p:spPr>
        <p:txBody>
          <a:bodyPr vert="horz" wrap="square" lIns="104248" tIns="52121" rIns="104248" bIns="5212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529" y="6926267"/>
            <a:ext cx="549275" cy="388937"/>
          </a:xfrm>
          <a:prstGeom prst="rect">
            <a:avLst/>
          </a:prstGeom>
        </p:spPr>
        <p:txBody>
          <a:bodyPr vert="horz" wrap="square" lIns="104248" tIns="52121" rIns="104248" bIns="52121" numCol="1" anchor="ctr" anchorCtr="0" compatLnSpc="1">
            <a:prstTxWarp prst="textNoShape">
              <a:avLst/>
            </a:prstTxWarp>
          </a:bodyPr>
          <a:lstStyle>
            <a:lvl1pPr algn="r" defTabSz="1023428" fontAlgn="base" hangingPunct="0">
              <a:spcBef>
                <a:spcPct val="0"/>
              </a:spcBef>
              <a:spcAft>
                <a:spcPct val="0"/>
              </a:spcAft>
              <a:defRPr sz="1400" b="1">
                <a:solidFill>
                  <a:srgbClr val="F57E20"/>
                </a:solidFill>
                <a:latin typeface="Helvetica Light"/>
                <a:sym typeface="Helvetica Light"/>
              </a:defRPr>
            </a:lvl1pPr>
          </a:lstStyle>
          <a:p>
            <a:pPr>
              <a:defRPr/>
            </a:pPr>
            <a:fld id="{52161D1A-232D-49E2-8583-D795D8800A47}" type="slidenum">
              <a:rPr lang="en-US" smtClean="0">
                <a:cs typeface="Arial" pitchFamily="34" charset="0"/>
              </a:rPr>
              <a:pPr>
                <a:defRPr/>
              </a:pPr>
              <a:t>‹#›</a:t>
            </a:fld>
            <a:endParaRPr lang="en-US" dirty="0">
              <a:cs typeface="Arial" pitchFamily="34" charset="0"/>
            </a:endParaRPr>
          </a:p>
        </p:txBody>
      </p:sp>
      <p:sp>
        <p:nvSpPr>
          <p:cNvPr id="6151" name="Title Placeholder 1"/>
          <p:cNvSpPr>
            <a:spLocks noGrp="1"/>
          </p:cNvSpPr>
          <p:nvPr>
            <p:ph type="title"/>
          </p:nvPr>
        </p:nvSpPr>
        <p:spPr bwMode="auto">
          <a:xfrm>
            <a:off x="549278" y="293688"/>
            <a:ext cx="9874250" cy="1219200"/>
          </a:xfrm>
          <a:prstGeom prst="rect">
            <a:avLst/>
          </a:prstGeom>
          <a:noFill/>
          <a:ln w="9525">
            <a:noFill/>
            <a:miter lim="800000"/>
            <a:headEnd/>
            <a:tailEnd/>
          </a:ln>
        </p:spPr>
        <p:txBody>
          <a:bodyPr vert="horz" wrap="square" lIns="104248" tIns="52121" rIns="104248" bIns="52121"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 id="2147484076" r:id="rId21"/>
    <p:sldLayoutId id="2147484077" r:id="rId22"/>
  </p:sldLayoutIdLst>
  <p:timing>
    <p:tnLst>
      <p:par>
        <p:cTn id="1" dur="indefinite" restart="never" nodeType="tmRoot"/>
      </p:par>
    </p:tnLst>
  </p:timing>
  <p:hf sldNum="0" hdr="0" dt="0"/>
  <p:txStyles>
    <p:titleStyle>
      <a:lvl1pPr algn="l" defTabSz="1040881"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0881"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0881"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0881"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0881"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512" algn="l" defTabSz="1042234" rtl="0" fontAlgn="base">
        <a:spcBef>
          <a:spcPct val="0"/>
        </a:spcBef>
        <a:spcAft>
          <a:spcPct val="0"/>
        </a:spcAft>
        <a:defRPr sz="3700">
          <a:solidFill>
            <a:schemeClr val="tx1"/>
          </a:solidFill>
          <a:latin typeface="Calibri" pitchFamily="34" charset="0"/>
        </a:defRPr>
      </a:lvl6pPr>
      <a:lvl7pPr marL="733003" algn="l" defTabSz="1042234" rtl="0" fontAlgn="base">
        <a:spcBef>
          <a:spcPct val="0"/>
        </a:spcBef>
        <a:spcAft>
          <a:spcPct val="0"/>
        </a:spcAft>
        <a:defRPr sz="3700">
          <a:solidFill>
            <a:schemeClr val="tx1"/>
          </a:solidFill>
          <a:latin typeface="Calibri" pitchFamily="34" charset="0"/>
        </a:defRPr>
      </a:lvl7pPr>
      <a:lvl8pPr marL="1099505" algn="l" defTabSz="1042234" rtl="0" fontAlgn="base">
        <a:spcBef>
          <a:spcPct val="0"/>
        </a:spcBef>
        <a:spcAft>
          <a:spcPct val="0"/>
        </a:spcAft>
        <a:defRPr sz="3700">
          <a:solidFill>
            <a:schemeClr val="tx1"/>
          </a:solidFill>
          <a:latin typeface="Calibri" pitchFamily="34" charset="0"/>
        </a:defRPr>
      </a:lvl8pPr>
      <a:lvl9pPr marL="1466001" algn="l" defTabSz="1042234" rtl="0" fontAlgn="base">
        <a:spcBef>
          <a:spcPct val="0"/>
        </a:spcBef>
        <a:spcAft>
          <a:spcPct val="0"/>
        </a:spcAft>
        <a:defRPr sz="3700">
          <a:solidFill>
            <a:schemeClr val="tx1"/>
          </a:solidFill>
          <a:latin typeface="Calibri" pitchFamily="34" charset="0"/>
        </a:defRPr>
      </a:lvl9pPr>
    </p:titleStyle>
    <p:bodyStyle>
      <a:lvl1pPr marL="390329" indent="-390329" algn="l" defTabSz="1040881"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5714" indent="-323688" algn="l" defTabSz="1040881"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1102" indent="-258635" algn="l" defTabSz="1040881"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3129" indent="-258635" algn="l" defTabSz="1040881"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5155" indent="-258635" algn="l" defTabSz="1040881"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6802" indent="-260618" algn="l" defTabSz="104247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8042" indent="-260618" algn="l" defTabSz="104247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09279" indent="-260618" algn="l" defTabSz="104247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0517" indent="-260618" algn="l" defTabSz="104247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474" rtl="0" eaLnBrk="1" latinLnBrk="0" hangingPunct="1">
        <a:defRPr sz="2100" kern="1200">
          <a:solidFill>
            <a:schemeClr val="tx1"/>
          </a:solidFill>
          <a:latin typeface="+mn-lt"/>
          <a:ea typeface="+mn-ea"/>
          <a:cs typeface="+mn-cs"/>
        </a:defRPr>
      </a:lvl1pPr>
      <a:lvl2pPr marL="521237" algn="l" defTabSz="1042474" rtl="0" eaLnBrk="1" latinLnBrk="0" hangingPunct="1">
        <a:defRPr sz="2100" kern="1200">
          <a:solidFill>
            <a:schemeClr val="tx1"/>
          </a:solidFill>
          <a:latin typeface="+mn-lt"/>
          <a:ea typeface="+mn-ea"/>
          <a:cs typeface="+mn-cs"/>
        </a:defRPr>
      </a:lvl2pPr>
      <a:lvl3pPr marL="1042474" algn="l" defTabSz="1042474" rtl="0" eaLnBrk="1" latinLnBrk="0" hangingPunct="1">
        <a:defRPr sz="2100" kern="1200">
          <a:solidFill>
            <a:schemeClr val="tx1"/>
          </a:solidFill>
          <a:latin typeface="+mn-lt"/>
          <a:ea typeface="+mn-ea"/>
          <a:cs typeface="+mn-cs"/>
        </a:defRPr>
      </a:lvl3pPr>
      <a:lvl4pPr marL="1563710" algn="l" defTabSz="1042474" rtl="0" eaLnBrk="1" latinLnBrk="0" hangingPunct="1">
        <a:defRPr sz="2100" kern="1200">
          <a:solidFill>
            <a:schemeClr val="tx1"/>
          </a:solidFill>
          <a:latin typeface="+mn-lt"/>
          <a:ea typeface="+mn-ea"/>
          <a:cs typeface="+mn-cs"/>
        </a:defRPr>
      </a:lvl4pPr>
      <a:lvl5pPr marL="2084948" algn="l" defTabSz="1042474" rtl="0" eaLnBrk="1" latinLnBrk="0" hangingPunct="1">
        <a:defRPr sz="2100" kern="1200">
          <a:solidFill>
            <a:schemeClr val="tx1"/>
          </a:solidFill>
          <a:latin typeface="+mn-lt"/>
          <a:ea typeface="+mn-ea"/>
          <a:cs typeface="+mn-cs"/>
        </a:defRPr>
      </a:lvl5pPr>
      <a:lvl6pPr marL="2606186" algn="l" defTabSz="1042474" rtl="0" eaLnBrk="1" latinLnBrk="0" hangingPunct="1">
        <a:defRPr sz="2100" kern="1200">
          <a:solidFill>
            <a:schemeClr val="tx1"/>
          </a:solidFill>
          <a:latin typeface="+mn-lt"/>
          <a:ea typeface="+mn-ea"/>
          <a:cs typeface="+mn-cs"/>
        </a:defRPr>
      </a:lvl6pPr>
      <a:lvl7pPr marL="3127421" algn="l" defTabSz="1042474" rtl="0" eaLnBrk="1" latinLnBrk="0" hangingPunct="1">
        <a:defRPr sz="2100" kern="1200">
          <a:solidFill>
            <a:schemeClr val="tx1"/>
          </a:solidFill>
          <a:latin typeface="+mn-lt"/>
          <a:ea typeface="+mn-ea"/>
          <a:cs typeface="+mn-cs"/>
        </a:defRPr>
      </a:lvl7pPr>
      <a:lvl8pPr marL="3648661" algn="l" defTabSz="1042474" rtl="0" eaLnBrk="1" latinLnBrk="0" hangingPunct="1">
        <a:defRPr sz="2100" kern="1200">
          <a:solidFill>
            <a:schemeClr val="tx1"/>
          </a:solidFill>
          <a:latin typeface="+mn-lt"/>
          <a:ea typeface="+mn-ea"/>
          <a:cs typeface="+mn-cs"/>
        </a:defRPr>
      </a:lvl8pPr>
      <a:lvl9pPr marL="4169897" algn="l" defTabSz="1042474"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1071563" y="190500"/>
            <a:ext cx="8829675" cy="1828800"/>
          </a:xfrm>
          <a:prstGeom prst="rect">
            <a:avLst/>
          </a:prstGeom>
          <a:noFill/>
          <a:ln w="9525">
            <a:noFill/>
            <a:miter lim="800000"/>
            <a:headEnd/>
            <a:tailEnd/>
          </a:ln>
        </p:spPr>
        <p:txBody>
          <a:bodyPr vert="horz" wrap="square" lIns="40779" tIns="40779" rIns="40779" bIns="40779" numCol="1" anchor="ctr" anchorCtr="0" compatLnSpc="1">
            <a:prstTxWarp prst="textNoShape">
              <a:avLst/>
            </a:prstTxWarp>
          </a:bodyPr>
          <a:lstStyle/>
          <a:p>
            <a:pPr lvl="0"/>
            <a:r>
              <a:rPr lang="en-US" smtClean="0">
                <a:sym typeface="Helvetica Light" charset="0"/>
              </a:rPr>
              <a:t>Click to edit Master title style</a:t>
            </a:r>
          </a:p>
        </p:txBody>
      </p:sp>
      <p:sp>
        <p:nvSpPr>
          <p:cNvPr id="2051" name="Rectangle 2"/>
          <p:cNvSpPr>
            <a:spLocks noGrp="1"/>
          </p:cNvSpPr>
          <p:nvPr>
            <p:ph type="body" idx="1"/>
          </p:nvPr>
        </p:nvSpPr>
        <p:spPr bwMode="auto">
          <a:xfrm>
            <a:off x="1071563" y="2076450"/>
            <a:ext cx="8829675" cy="4286250"/>
          </a:xfrm>
          <a:prstGeom prst="rect">
            <a:avLst/>
          </a:prstGeom>
          <a:noFill/>
          <a:ln w="9525">
            <a:noFill/>
            <a:miter lim="800000"/>
            <a:headEnd/>
            <a:tailEnd/>
          </a:ln>
        </p:spPr>
        <p:txBody>
          <a:bodyPr vert="horz" wrap="square" lIns="40779" tIns="40779" rIns="40779" bIns="40779"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extLst>
      <p:ext uri="{BB962C8B-B14F-4D97-AF65-F5344CB8AC3E}">
        <p14:creationId xmlns:p14="http://schemas.microsoft.com/office/powerpoint/2010/main" val="1598277595"/>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 id="2147484108" r:id="rId14"/>
    <p:sldLayoutId id="2147484109" r:id="rId15"/>
  </p:sldLayoutIdLst>
  <p:txStyles>
    <p:titleStyle>
      <a:lvl1pPr algn="ctr" defTabSz="467897" rtl="0" eaLnBrk="0" fontAlgn="base" hangingPunct="0">
        <a:spcBef>
          <a:spcPct val="0"/>
        </a:spcBef>
        <a:spcAft>
          <a:spcPct val="0"/>
        </a:spcAft>
        <a:defRPr sz="6400">
          <a:solidFill>
            <a:srgbClr val="000000"/>
          </a:solidFill>
          <a:latin typeface="+mj-lt"/>
          <a:ea typeface="+mj-ea"/>
          <a:cs typeface="+mj-cs"/>
          <a:sym typeface="Helvetica Light" charset="0"/>
        </a:defRPr>
      </a:lvl1pPr>
      <a:lvl2pPr algn="ctr" defTabSz="467897"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2pPr>
      <a:lvl3pPr algn="ctr" defTabSz="467897"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3pPr>
      <a:lvl4pPr algn="ctr" defTabSz="467897"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4pPr>
      <a:lvl5pPr algn="ctr" defTabSz="467897"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5pPr>
      <a:lvl6pPr marL="367028" algn="ctr" defTabSz="468980"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6pPr>
      <a:lvl7pPr marL="734053" algn="ctr" defTabSz="468980"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7pPr>
      <a:lvl8pPr marL="1101079" algn="ctr" defTabSz="468980"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8pPr>
      <a:lvl9pPr marL="1468106" algn="ctr" defTabSz="468980"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9pPr>
    </p:titleStyle>
    <p:bodyStyle>
      <a:lvl1pPr marL="304706" indent="-304706" algn="l" defTabSz="467897"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1pPr>
      <a:lvl2pPr marL="610688" indent="-304706" algn="l" defTabSz="467897"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2pPr>
      <a:lvl3pPr marL="916667" indent="-304706" algn="l" defTabSz="467897"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3pPr>
      <a:lvl4pPr marL="1222650" indent="-304706" algn="l" defTabSz="467897"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4pPr>
      <a:lvl5pPr marL="1528630" indent="-304706" algn="l" defTabSz="467897"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5pPr>
      <a:lvl6pPr marL="1896303" indent="-305855" algn="l" defTabSz="468980"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6pPr>
      <a:lvl7pPr marL="2263331" indent="-305855" algn="l" defTabSz="468980"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7pPr>
      <a:lvl8pPr marL="2630358" indent="-305855" algn="l" defTabSz="468980"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8pPr>
      <a:lvl9pPr marL="2997384" indent="-305855" algn="l" defTabSz="468980"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9pPr>
    </p:bodyStyle>
    <p:otherStyle>
      <a:defPPr>
        <a:defRPr lang="en-US"/>
      </a:defPPr>
      <a:lvl1pPr marL="0" algn="l" defTabSz="734053" rtl="0" eaLnBrk="1" latinLnBrk="0" hangingPunct="1">
        <a:defRPr sz="1400" kern="1200">
          <a:solidFill>
            <a:schemeClr val="tx1"/>
          </a:solidFill>
          <a:latin typeface="+mn-lt"/>
          <a:ea typeface="+mn-ea"/>
          <a:cs typeface="+mn-cs"/>
        </a:defRPr>
      </a:lvl1pPr>
      <a:lvl2pPr marL="367028" algn="l" defTabSz="734053" rtl="0" eaLnBrk="1" latinLnBrk="0" hangingPunct="1">
        <a:defRPr sz="1400" kern="1200">
          <a:solidFill>
            <a:schemeClr val="tx1"/>
          </a:solidFill>
          <a:latin typeface="+mn-lt"/>
          <a:ea typeface="+mn-ea"/>
          <a:cs typeface="+mn-cs"/>
        </a:defRPr>
      </a:lvl2pPr>
      <a:lvl3pPr marL="734053" algn="l" defTabSz="734053" rtl="0" eaLnBrk="1" latinLnBrk="0" hangingPunct="1">
        <a:defRPr sz="1400" kern="1200">
          <a:solidFill>
            <a:schemeClr val="tx1"/>
          </a:solidFill>
          <a:latin typeface="+mn-lt"/>
          <a:ea typeface="+mn-ea"/>
          <a:cs typeface="+mn-cs"/>
        </a:defRPr>
      </a:lvl3pPr>
      <a:lvl4pPr marL="1101079" algn="l" defTabSz="734053" rtl="0" eaLnBrk="1" latinLnBrk="0" hangingPunct="1">
        <a:defRPr sz="1400" kern="1200">
          <a:solidFill>
            <a:schemeClr val="tx1"/>
          </a:solidFill>
          <a:latin typeface="+mn-lt"/>
          <a:ea typeface="+mn-ea"/>
          <a:cs typeface="+mn-cs"/>
        </a:defRPr>
      </a:lvl4pPr>
      <a:lvl5pPr marL="1468106" algn="l" defTabSz="734053" rtl="0" eaLnBrk="1" latinLnBrk="0" hangingPunct="1">
        <a:defRPr sz="1400" kern="1200">
          <a:solidFill>
            <a:schemeClr val="tx1"/>
          </a:solidFill>
          <a:latin typeface="+mn-lt"/>
          <a:ea typeface="+mn-ea"/>
          <a:cs typeface="+mn-cs"/>
        </a:defRPr>
      </a:lvl5pPr>
      <a:lvl6pPr marL="1835133" algn="l" defTabSz="734053" rtl="0" eaLnBrk="1" latinLnBrk="0" hangingPunct="1">
        <a:defRPr sz="1400" kern="1200">
          <a:solidFill>
            <a:schemeClr val="tx1"/>
          </a:solidFill>
          <a:latin typeface="+mn-lt"/>
          <a:ea typeface="+mn-ea"/>
          <a:cs typeface="+mn-cs"/>
        </a:defRPr>
      </a:lvl6pPr>
      <a:lvl7pPr marL="2202160" algn="l" defTabSz="734053" rtl="0" eaLnBrk="1" latinLnBrk="0" hangingPunct="1">
        <a:defRPr sz="1400" kern="1200">
          <a:solidFill>
            <a:schemeClr val="tx1"/>
          </a:solidFill>
          <a:latin typeface="+mn-lt"/>
          <a:ea typeface="+mn-ea"/>
          <a:cs typeface="+mn-cs"/>
        </a:defRPr>
      </a:lvl7pPr>
      <a:lvl8pPr marL="2569189" algn="l" defTabSz="734053" rtl="0" eaLnBrk="1" latinLnBrk="0" hangingPunct="1">
        <a:defRPr sz="1400" kern="1200">
          <a:solidFill>
            <a:schemeClr val="tx1"/>
          </a:solidFill>
          <a:latin typeface="+mn-lt"/>
          <a:ea typeface="+mn-ea"/>
          <a:cs typeface="+mn-cs"/>
        </a:defRPr>
      </a:lvl8pPr>
      <a:lvl9pPr marL="2936216" algn="l" defTabSz="734053" rtl="0" eaLnBrk="1" latinLnBrk="0" hangingPunct="1">
        <a:defRPr sz="1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3"/>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36" tIns="52167" rIns="104336" bIns="52167" anchor="ctr"/>
          <a:lstStyle/>
          <a:p>
            <a:pPr algn="ctr" defTabSz="468706"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36" tIns="52167" rIns="104336" bIns="52167"/>
          <a:lstStyle/>
          <a:p>
            <a:pPr algn="ctr" defTabSz="468706"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sp>
        <p:nvSpPr>
          <p:cNvPr id="7172" name="Text Placeholder 2"/>
          <p:cNvSpPr>
            <a:spLocks noGrp="1"/>
          </p:cNvSpPr>
          <p:nvPr>
            <p:ph type="body" idx="1"/>
          </p:nvPr>
        </p:nvSpPr>
        <p:spPr bwMode="auto">
          <a:xfrm>
            <a:off x="549179" y="1707357"/>
            <a:ext cx="9874448" cy="4826794"/>
          </a:xfrm>
          <a:prstGeom prst="rect">
            <a:avLst/>
          </a:prstGeom>
          <a:noFill/>
          <a:ln w="9525">
            <a:noFill/>
            <a:miter lim="800000"/>
            <a:headEnd/>
            <a:tailEnd/>
          </a:ln>
        </p:spPr>
        <p:txBody>
          <a:bodyPr vert="horz" wrap="square" lIns="104336" tIns="52167" rIns="104336" bIns="521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5" y="6925866"/>
            <a:ext cx="549176" cy="389334"/>
          </a:xfrm>
          <a:prstGeom prst="rect">
            <a:avLst/>
          </a:prstGeom>
        </p:spPr>
        <p:txBody>
          <a:bodyPr vert="horz" wrap="square" lIns="104336" tIns="52167" rIns="104336" bIns="52167" numCol="1" anchor="ctr" anchorCtr="0" compatLnSpc="1">
            <a:prstTxWarp prst="textNoShape">
              <a:avLst/>
            </a:prstTxWarp>
          </a:bodyPr>
          <a:lstStyle>
            <a:lvl1pPr algn="r" defTabSz="468706" fontAlgn="base" hangingPunct="0">
              <a:spcBef>
                <a:spcPct val="0"/>
              </a:spcBef>
              <a:spcAft>
                <a:spcPct val="0"/>
              </a:spcAft>
              <a:defRPr sz="1400" b="1">
                <a:solidFill>
                  <a:srgbClr val="F57E20"/>
                </a:solidFill>
              </a:defRPr>
            </a:lvl1pPr>
          </a:lstStyle>
          <a:p>
            <a:pPr>
              <a:defRPr/>
            </a:pPr>
            <a:fld id="{E5B47918-2481-4608-AEFD-C839919732EB}" type="slidenum">
              <a:rPr lang="en-US" smtClean="0">
                <a:latin typeface="Helvetica Light" charset="0"/>
                <a:sym typeface="Helvetica Light" charset="0"/>
              </a:rPr>
              <a:pPr>
                <a:defRPr/>
              </a:pPr>
              <a:t>‹#›</a:t>
            </a:fld>
            <a:endParaRPr lang="en-US" dirty="0">
              <a:latin typeface="Helvetica Light" charset="0"/>
              <a:sym typeface="Helvetica Light" charset="0"/>
            </a:endParaRPr>
          </a:p>
        </p:txBody>
      </p:sp>
      <p:sp>
        <p:nvSpPr>
          <p:cNvPr id="7175" name="Title Placeholder 1"/>
          <p:cNvSpPr>
            <a:spLocks noGrp="1"/>
          </p:cNvSpPr>
          <p:nvPr>
            <p:ph type="title"/>
          </p:nvPr>
        </p:nvSpPr>
        <p:spPr bwMode="auto">
          <a:xfrm>
            <a:off x="549179" y="292894"/>
            <a:ext cx="9874448" cy="1219200"/>
          </a:xfrm>
          <a:prstGeom prst="rect">
            <a:avLst/>
          </a:prstGeom>
          <a:noFill/>
          <a:ln w="9525">
            <a:noFill/>
            <a:miter lim="800000"/>
            <a:headEnd/>
            <a:tailEnd/>
          </a:ln>
        </p:spPr>
        <p:txBody>
          <a:bodyPr vert="horz" wrap="square" lIns="104336" tIns="52167" rIns="104336" bIns="5216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extLst>
      <p:ext uri="{BB962C8B-B14F-4D97-AF65-F5344CB8AC3E}">
        <p14:creationId xmlns:p14="http://schemas.microsoft.com/office/powerpoint/2010/main" val="53941107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 id="2147484131" r:id="rId14"/>
    <p:sldLayoutId id="2147484132" r:id="rId15"/>
    <p:sldLayoutId id="2147484133" r:id="rId16"/>
    <p:sldLayoutId id="2147484134" r:id="rId17"/>
    <p:sldLayoutId id="2147484135" r:id="rId18"/>
    <p:sldLayoutId id="2147484136" r:id="rId19"/>
    <p:sldLayoutId id="2147484137" r:id="rId20"/>
    <p:sldLayoutId id="2147484138" r:id="rId21"/>
    <p:sldLayoutId id="2147484139" r:id="rId22"/>
  </p:sldLayoutIdLst>
  <p:timing>
    <p:tnLst>
      <p:par>
        <p:cTn id="1" dur="indefinite" restart="never" nodeType="tmRoot"/>
      </p:par>
    </p:tnLst>
  </p:timing>
  <p:hf sldNum="0" hdr="0" dt="0"/>
  <p:txStyles>
    <p:titleStyle>
      <a:lvl1pPr algn="l" defTabSz="1043119"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3119"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3119"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3119"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3119"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819" algn="l" defTabSz="1043119" rtl="0" fontAlgn="base">
        <a:spcBef>
          <a:spcPct val="0"/>
        </a:spcBef>
        <a:spcAft>
          <a:spcPct val="0"/>
        </a:spcAft>
        <a:defRPr sz="3700">
          <a:solidFill>
            <a:schemeClr val="tx1"/>
          </a:solidFill>
          <a:latin typeface="Calibri" pitchFamily="34" charset="0"/>
        </a:defRPr>
      </a:lvl6pPr>
      <a:lvl7pPr marL="733624" algn="l" defTabSz="1043119" rtl="0" fontAlgn="base">
        <a:spcBef>
          <a:spcPct val="0"/>
        </a:spcBef>
        <a:spcAft>
          <a:spcPct val="0"/>
        </a:spcAft>
        <a:defRPr sz="3700">
          <a:solidFill>
            <a:schemeClr val="tx1"/>
          </a:solidFill>
          <a:latin typeface="Calibri" pitchFamily="34" charset="0"/>
        </a:defRPr>
      </a:lvl7pPr>
      <a:lvl8pPr marL="1100437" algn="l" defTabSz="1043119" rtl="0" fontAlgn="base">
        <a:spcBef>
          <a:spcPct val="0"/>
        </a:spcBef>
        <a:spcAft>
          <a:spcPct val="0"/>
        </a:spcAft>
        <a:defRPr sz="3700">
          <a:solidFill>
            <a:schemeClr val="tx1"/>
          </a:solidFill>
          <a:latin typeface="Calibri" pitchFamily="34" charset="0"/>
        </a:defRPr>
      </a:lvl8pPr>
      <a:lvl9pPr marL="1467245" algn="l" defTabSz="1043119" rtl="0" fontAlgn="base">
        <a:spcBef>
          <a:spcPct val="0"/>
        </a:spcBef>
        <a:spcAft>
          <a:spcPct val="0"/>
        </a:spcAft>
        <a:defRPr sz="3700">
          <a:solidFill>
            <a:schemeClr val="tx1"/>
          </a:solidFill>
          <a:latin typeface="Calibri" pitchFamily="34" charset="0"/>
        </a:defRPr>
      </a:lvl9pPr>
    </p:titleStyle>
    <p:bodyStyle>
      <a:lvl1pPr marL="391008" indent="-391008" algn="l" defTabSz="1043119"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974" indent="-324776" algn="l" defTabSz="1043119"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2944" indent="-259821" algn="l" defTabSz="1043119"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5141" indent="-259821" algn="l" defTabSz="1043119"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7339" indent="-259821" algn="l" defTabSz="1043119"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9234" indent="-260839" algn="l" defTabSz="104335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90914" indent="-260839" algn="l" defTabSz="104335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2595" indent="-260839" algn="l" defTabSz="104335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4275" indent="-260839" algn="l" defTabSz="104335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3358" rtl="0" eaLnBrk="1" latinLnBrk="0" hangingPunct="1">
        <a:defRPr sz="2100" kern="1200">
          <a:solidFill>
            <a:schemeClr val="tx1"/>
          </a:solidFill>
          <a:latin typeface="+mn-lt"/>
          <a:ea typeface="+mn-ea"/>
          <a:cs typeface="+mn-cs"/>
        </a:defRPr>
      </a:lvl1pPr>
      <a:lvl2pPr marL="521680" algn="l" defTabSz="1043358" rtl="0" eaLnBrk="1" latinLnBrk="0" hangingPunct="1">
        <a:defRPr sz="2100" kern="1200">
          <a:solidFill>
            <a:schemeClr val="tx1"/>
          </a:solidFill>
          <a:latin typeface="+mn-lt"/>
          <a:ea typeface="+mn-ea"/>
          <a:cs typeface="+mn-cs"/>
        </a:defRPr>
      </a:lvl2pPr>
      <a:lvl3pPr marL="1043358" algn="l" defTabSz="1043358" rtl="0" eaLnBrk="1" latinLnBrk="0" hangingPunct="1">
        <a:defRPr sz="2100" kern="1200">
          <a:solidFill>
            <a:schemeClr val="tx1"/>
          </a:solidFill>
          <a:latin typeface="+mn-lt"/>
          <a:ea typeface="+mn-ea"/>
          <a:cs typeface="+mn-cs"/>
        </a:defRPr>
      </a:lvl3pPr>
      <a:lvl4pPr marL="1565038" algn="l" defTabSz="1043358" rtl="0" eaLnBrk="1" latinLnBrk="0" hangingPunct="1">
        <a:defRPr sz="2100" kern="1200">
          <a:solidFill>
            <a:schemeClr val="tx1"/>
          </a:solidFill>
          <a:latin typeface="+mn-lt"/>
          <a:ea typeface="+mn-ea"/>
          <a:cs typeface="+mn-cs"/>
        </a:defRPr>
      </a:lvl4pPr>
      <a:lvl5pPr marL="2086716" algn="l" defTabSz="1043358" rtl="0" eaLnBrk="1" latinLnBrk="0" hangingPunct="1">
        <a:defRPr sz="2100" kern="1200">
          <a:solidFill>
            <a:schemeClr val="tx1"/>
          </a:solidFill>
          <a:latin typeface="+mn-lt"/>
          <a:ea typeface="+mn-ea"/>
          <a:cs typeface="+mn-cs"/>
        </a:defRPr>
      </a:lvl5pPr>
      <a:lvl6pPr marL="2608396" algn="l" defTabSz="1043358" rtl="0" eaLnBrk="1" latinLnBrk="0" hangingPunct="1">
        <a:defRPr sz="2100" kern="1200">
          <a:solidFill>
            <a:schemeClr val="tx1"/>
          </a:solidFill>
          <a:latin typeface="+mn-lt"/>
          <a:ea typeface="+mn-ea"/>
          <a:cs typeface="+mn-cs"/>
        </a:defRPr>
      </a:lvl6pPr>
      <a:lvl7pPr marL="3130075" algn="l" defTabSz="1043358" rtl="0" eaLnBrk="1" latinLnBrk="0" hangingPunct="1">
        <a:defRPr sz="2100" kern="1200">
          <a:solidFill>
            <a:schemeClr val="tx1"/>
          </a:solidFill>
          <a:latin typeface="+mn-lt"/>
          <a:ea typeface="+mn-ea"/>
          <a:cs typeface="+mn-cs"/>
        </a:defRPr>
      </a:lvl7pPr>
      <a:lvl8pPr marL="3651753" algn="l" defTabSz="1043358" rtl="0" eaLnBrk="1" latinLnBrk="0" hangingPunct="1">
        <a:defRPr sz="2100" kern="1200">
          <a:solidFill>
            <a:schemeClr val="tx1"/>
          </a:solidFill>
          <a:latin typeface="+mn-lt"/>
          <a:ea typeface="+mn-ea"/>
          <a:cs typeface="+mn-cs"/>
        </a:defRPr>
      </a:lvl8pPr>
      <a:lvl9pPr marL="4173434" algn="l" defTabSz="1043358"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3"/>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248" tIns="52121" rIns="104248" bIns="52121" anchor="ctr"/>
          <a:lstStyle/>
          <a:p>
            <a:pPr algn="ctr" defTabSz="468308"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248" tIns="52121" rIns="104248" bIns="52121"/>
          <a:lstStyle/>
          <a:p>
            <a:pPr algn="ctr" defTabSz="468308"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196" name="Text Placeholder 2"/>
          <p:cNvSpPr>
            <a:spLocks noGrp="1"/>
          </p:cNvSpPr>
          <p:nvPr>
            <p:ph type="body" idx="1"/>
          </p:nvPr>
        </p:nvSpPr>
        <p:spPr bwMode="auto">
          <a:xfrm>
            <a:off x="549181" y="1707357"/>
            <a:ext cx="9874448" cy="4826794"/>
          </a:xfrm>
          <a:prstGeom prst="rect">
            <a:avLst/>
          </a:prstGeom>
          <a:noFill/>
          <a:ln w="9525">
            <a:noFill/>
            <a:miter lim="800000"/>
            <a:headEnd/>
            <a:tailEnd/>
          </a:ln>
        </p:spPr>
        <p:txBody>
          <a:bodyPr vert="horz" wrap="square" lIns="104248" tIns="52121" rIns="104248" bIns="5212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7" y="6925866"/>
            <a:ext cx="549176" cy="389334"/>
          </a:xfrm>
          <a:prstGeom prst="rect">
            <a:avLst/>
          </a:prstGeom>
        </p:spPr>
        <p:txBody>
          <a:bodyPr vert="horz" wrap="square" lIns="104248" tIns="52121" rIns="104248" bIns="52121" numCol="1" anchor="ctr" anchorCtr="0" compatLnSpc="1">
            <a:prstTxWarp prst="textNoShape">
              <a:avLst/>
            </a:prstTxWarp>
          </a:bodyPr>
          <a:lstStyle>
            <a:lvl1pPr algn="r" defTabSz="467037" fontAlgn="base" hangingPunct="0">
              <a:spcBef>
                <a:spcPct val="0"/>
              </a:spcBef>
              <a:spcAft>
                <a:spcPct val="0"/>
              </a:spcAft>
              <a:defRPr sz="1400" b="1">
                <a:solidFill>
                  <a:srgbClr val="F57E20"/>
                </a:solidFill>
              </a:defRPr>
            </a:lvl1pPr>
          </a:lstStyle>
          <a:p>
            <a:pPr>
              <a:defRPr/>
            </a:pPr>
            <a:fld id="{43EBC684-0657-417C-B065-337AA0B0C918}" type="slidenum">
              <a:rPr lang="en-US" smtClean="0">
                <a:latin typeface="Helvetica Light"/>
                <a:sym typeface="Helvetica Light"/>
              </a:rPr>
              <a:pPr>
                <a:defRPr/>
              </a:pPr>
              <a:t>‹#›</a:t>
            </a:fld>
            <a:endParaRPr lang="en-US" dirty="0">
              <a:latin typeface="Helvetica Light"/>
              <a:sym typeface="Helvetica Light"/>
            </a:endParaRPr>
          </a:p>
        </p:txBody>
      </p:sp>
      <p:sp>
        <p:nvSpPr>
          <p:cNvPr id="8199" name="Title Placeholder 1"/>
          <p:cNvSpPr>
            <a:spLocks noGrp="1"/>
          </p:cNvSpPr>
          <p:nvPr>
            <p:ph type="title"/>
          </p:nvPr>
        </p:nvSpPr>
        <p:spPr bwMode="auto">
          <a:xfrm>
            <a:off x="549181" y="292894"/>
            <a:ext cx="9874448" cy="1219200"/>
          </a:xfrm>
          <a:prstGeom prst="rect">
            <a:avLst/>
          </a:prstGeom>
          <a:noFill/>
          <a:ln w="9525">
            <a:noFill/>
            <a:miter lim="800000"/>
            <a:headEnd/>
            <a:tailEnd/>
          </a:ln>
        </p:spPr>
        <p:txBody>
          <a:bodyPr vert="horz" wrap="square" lIns="104248" tIns="52121" rIns="104248" bIns="52121"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3" cstate="print"/>
          <a:srcRect/>
          <a:stretch>
            <a:fillRect/>
          </a:stretch>
        </p:blipFill>
        <p:spPr bwMode="auto">
          <a:xfrm>
            <a:off x="113854" y="6578206"/>
            <a:ext cx="1450627" cy="591740"/>
          </a:xfrm>
          <a:prstGeom prst="rect">
            <a:avLst/>
          </a:prstGeom>
          <a:noFill/>
          <a:ln w="9525">
            <a:noFill/>
            <a:miter lim="800000"/>
            <a:headEnd/>
            <a:tailEnd/>
          </a:ln>
        </p:spPr>
      </p:pic>
    </p:spTree>
    <p:extLst>
      <p:ext uri="{BB962C8B-B14F-4D97-AF65-F5344CB8AC3E}">
        <p14:creationId xmlns:p14="http://schemas.microsoft.com/office/powerpoint/2010/main" val="270807169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 id="2147484154" r:id="rId14"/>
    <p:sldLayoutId id="2147484155" r:id="rId15"/>
    <p:sldLayoutId id="2147484156" r:id="rId16"/>
    <p:sldLayoutId id="2147484157" r:id="rId17"/>
    <p:sldLayoutId id="2147484158" r:id="rId18"/>
    <p:sldLayoutId id="2147484159" r:id="rId19"/>
    <p:sldLayoutId id="2147484160" r:id="rId20"/>
    <p:sldLayoutId id="2147484161" r:id="rId21"/>
  </p:sldLayoutIdLst>
  <p:timing>
    <p:tnLst>
      <p:par>
        <p:cTn id="1" dur="indefinite" restart="never" nodeType="tmRoot"/>
      </p:par>
    </p:tnLst>
  </p:timing>
  <p:hf sldNum="0" hdr="0" dt="0"/>
  <p:txStyles>
    <p:titleStyle>
      <a:lvl1pPr algn="l" defTabSz="1042234"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2234"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2234"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2234"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2234"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512" algn="l" defTabSz="1042234" rtl="0" fontAlgn="base">
        <a:spcBef>
          <a:spcPct val="0"/>
        </a:spcBef>
        <a:spcAft>
          <a:spcPct val="0"/>
        </a:spcAft>
        <a:defRPr sz="3700">
          <a:solidFill>
            <a:schemeClr val="tx1"/>
          </a:solidFill>
          <a:latin typeface="Calibri" pitchFamily="34" charset="0"/>
        </a:defRPr>
      </a:lvl6pPr>
      <a:lvl7pPr marL="733003" algn="l" defTabSz="1042234" rtl="0" fontAlgn="base">
        <a:spcBef>
          <a:spcPct val="0"/>
        </a:spcBef>
        <a:spcAft>
          <a:spcPct val="0"/>
        </a:spcAft>
        <a:defRPr sz="3700">
          <a:solidFill>
            <a:schemeClr val="tx1"/>
          </a:solidFill>
          <a:latin typeface="Calibri" pitchFamily="34" charset="0"/>
        </a:defRPr>
      </a:lvl7pPr>
      <a:lvl8pPr marL="1099505" algn="l" defTabSz="1042234" rtl="0" fontAlgn="base">
        <a:spcBef>
          <a:spcPct val="0"/>
        </a:spcBef>
        <a:spcAft>
          <a:spcPct val="0"/>
        </a:spcAft>
        <a:defRPr sz="3700">
          <a:solidFill>
            <a:schemeClr val="tx1"/>
          </a:solidFill>
          <a:latin typeface="Calibri" pitchFamily="34" charset="0"/>
        </a:defRPr>
      </a:lvl8pPr>
      <a:lvl9pPr marL="1466001" algn="l" defTabSz="1042234" rtl="0" fontAlgn="base">
        <a:spcBef>
          <a:spcPct val="0"/>
        </a:spcBef>
        <a:spcAft>
          <a:spcPct val="0"/>
        </a:spcAft>
        <a:defRPr sz="3700">
          <a:solidFill>
            <a:schemeClr val="tx1"/>
          </a:solidFill>
          <a:latin typeface="Calibri" pitchFamily="34" charset="0"/>
        </a:defRPr>
      </a:lvl9pPr>
    </p:titleStyle>
    <p:bodyStyle>
      <a:lvl1pPr marL="390675" indent="-390675" algn="l" defTabSz="1042234"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257" indent="-324497" algn="l" defTabSz="1042234"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1839" indent="-259600" algn="l" defTabSz="1042234"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3595" indent="-259600" algn="l" defTabSz="104223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5351" indent="-259600" algn="l" defTabSz="104223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6802" indent="-260618" algn="l" defTabSz="104247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8042" indent="-260618" algn="l" defTabSz="104247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09279" indent="-260618" algn="l" defTabSz="104247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0517" indent="-260618" algn="l" defTabSz="104247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474" rtl="0" eaLnBrk="1" latinLnBrk="0" hangingPunct="1">
        <a:defRPr sz="2100" kern="1200">
          <a:solidFill>
            <a:schemeClr val="tx1"/>
          </a:solidFill>
          <a:latin typeface="+mn-lt"/>
          <a:ea typeface="+mn-ea"/>
          <a:cs typeface="+mn-cs"/>
        </a:defRPr>
      </a:lvl1pPr>
      <a:lvl2pPr marL="521237" algn="l" defTabSz="1042474" rtl="0" eaLnBrk="1" latinLnBrk="0" hangingPunct="1">
        <a:defRPr sz="2100" kern="1200">
          <a:solidFill>
            <a:schemeClr val="tx1"/>
          </a:solidFill>
          <a:latin typeface="+mn-lt"/>
          <a:ea typeface="+mn-ea"/>
          <a:cs typeface="+mn-cs"/>
        </a:defRPr>
      </a:lvl2pPr>
      <a:lvl3pPr marL="1042474" algn="l" defTabSz="1042474" rtl="0" eaLnBrk="1" latinLnBrk="0" hangingPunct="1">
        <a:defRPr sz="2100" kern="1200">
          <a:solidFill>
            <a:schemeClr val="tx1"/>
          </a:solidFill>
          <a:latin typeface="+mn-lt"/>
          <a:ea typeface="+mn-ea"/>
          <a:cs typeface="+mn-cs"/>
        </a:defRPr>
      </a:lvl3pPr>
      <a:lvl4pPr marL="1563710" algn="l" defTabSz="1042474" rtl="0" eaLnBrk="1" latinLnBrk="0" hangingPunct="1">
        <a:defRPr sz="2100" kern="1200">
          <a:solidFill>
            <a:schemeClr val="tx1"/>
          </a:solidFill>
          <a:latin typeface="+mn-lt"/>
          <a:ea typeface="+mn-ea"/>
          <a:cs typeface="+mn-cs"/>
        </a:defRPr>
      </a:lvl4pPr>
      <a:lvl5pPr marL="2084948" algn="l" defTabSz="1042474" rtl="0" eaLnBrk="1" latinLnBrk="0" hangingPunct="1">
        <a:defRPr sz="2100" kern="1200">
          <a:solidFill>
            <a:schemeClr val="tx1"/>
          </a:solidFill>
          <a:latin typeface="+mn-lt"/>
          <a:ea typeface="+mn-ea"/>
          <a:cs typeface="+mn-cs"/>
        </a:defRPr>
      </a:lvl5pPr>
      <a:lvl6pPr marL="2606186" algn="l" defTabSz="1042474" rtl="0" eaLnBrk="1" latinLnBrk="0" hangingPunct="1">
        <a:defRPr sz="2100" kern="1200">
          <a:solidFill>
            <a:schemeClr val="tx1"/>
          </a:solidFill>
          <a:latin typeface="+mn-lt"/>
          <a:ea typeface="+mn-ea"/>
          <a:cs typeface="+mn-cs"/>
        </a:defRPr>
      </a:lvl6pPr>
      <a:lvl7pPr marL="3127421" algn="l" defTabSz="1042474" rtl="0" eaLnBrk="1" latinLnBrk="0" hangingPunct="1">
        <a:defRPr sz="2100" kern="1200">
          <a:solidFill>
            <a:schemeClr val="tx1"/>
          </a:solidFill>
          <a:latin typeface="+mn-lt"/>
          <a:ea typeface="+mn-ea"/>
          <a:cs typeface="+mn-cs"/>
        </a:defRPr>
      </a:lvl7pPr>
      <a:lvl8pPr marL="3648661" algn="l" defTabSz="1042474" rtl="0" eaLnBrk="1" latinLnBrk="0" hangingPunct="1">
        <a:defRPr sz="2100" kern="1200">
          <a:solidFill>
            <a:schemeClr val="tx1"/>
          </a:solidFill>
          <a:latin typeface="+mn-lt"/>
          <a:ea typeface="+mn-ea"/>
          <a:cs typeface="+mn-cs"/>
        </a:defRPr>
      </a:lvl8pPr>
      <a:lvl9pPr marL="4169897" algn="l" defTabSz="1042474"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3"/>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196" name="Text Placeholder 2"/>
          <p:cNvSpPr>
            <a:spLocks noGrp="1"/>
          </p:cNvSpPr>
          <p:nvPr>
            <p:ph type="body" idx="1"/>
          </p:nvPr>
        </p:nvSpPr>
        <p:spPr bwMode="auto">
          <a:xfrm>
            <a:off x="549181" y="1707357"/>
            <a:ext cx="9874448" cy="4826794"/>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7" y="6925866"/>
            <a:ext cx="549176" cy="389334"/>
          </a:xfrm>
          <a:prstGeom prst="rect">
            <a:avLst/>
          </a:prstGeom>
        </p:spPr>
        <p:txBody>
          <a:bodyPr vert="horz" wrap="square" lIns="104300" tIns="52147" rIns="104300" bIns="52147" numCol="1" anchor="ctr" anchorCtr="0" compatLnSpc="1">
            <a:prstTxWarp prst="textNoShape">
              <a:avLst/>
            </a:prstTxWarp>
          </a:bodyPr>
          <a:lstStyle>
            <a:lvl1pPr algn="r" defTabSz="467270" fontAlgn="base" hangingPunct="0">
              <a:spcBef>
                <a:spcPct val="0"/>
              </a:spcBef>
              <a:spcAft>
                <a:spcPct val="0"/>
              </a:spcAft>
              <a:defRPr sz="1400" b="1">
                <a:solidFill>
                  <a:srgbClr val="F57E20"/>
                </a:solidFill>
              </a:defRPr>
            </a:lvl1pPr>
          </a:lstStyle>
          <a:p>
            <a:pPr>
              <a:defRPr/>
            </a:pPr>
            <a:fld id="{43EBC684-0657-417C-B065-337AA0B0C918}" type="slidenum">
              <a:rPr lang="en-US" smtClean="0">
                <a:latin typeface="Helvetica Light"/>
                <a:sym typeface="Helvetica Light"/>
              </a:rPr>
              <a:pPr>
                <a:defRPr/>
              </a:pPr>
              <a:t>‹#›</a:t>
            </a:fld>
            <a:endParaRPr lang="en-US" dirty="0">
              <a:latin typeface="Helvetica Light"/>
              <a:sym typeface="Helvetica Light"/>
            </a:endParaRPr>
          </a:p>
        </p:txBody>
      </p:sp>
      <p:sp>
        <p:nvSpPr>
          <p:cNvPr id="8199" name="Title Placeholder 1"/>
          <p:cNvSpPr>
            <a:spLocks noGrp="1"/>
          </p:cNvSpPr>
          <p:nvPr>
            <p:ph type="title"/>
          </p:nvPr>
        </p:nvSpPr>
        <p:spPr bwMode="auto">
          <a:xfrm>
            <a:off x="549181" y="292894"/>
            <a:ext cx="9874448"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5" cstate="print"/>
          <a:srcRect/>
          <a:stretch>
            <a:fillRect/>
          </a:stretch>
        </p:blipFill>
        <p:spPr bwMode="auto">
          <a:xfrm>
            <a:off x="152400" y="6578206"/>
            <a:ext cx="1450627" cy="591740"/>
          </a:xfrm>
          <a:prstGeom prst="rect">
            <a:avLst/>
          </a:prstGeom>
          <a:noFill/>
          <a:ln w="9525">
            <a:noFill/>
            <a:miter lim="800000"/>
            <a:headEnd/>
            <a:tailEnd/>
          </a:ln>
        </p:spPr>
      </p:pic>
    </p:spTree>
    <p:extLst>
      <p:ext uri="{BB962C8B-B14F-4D97-AF65-F5344CB8AC3E}">
        <p14:creationId xmlns:p14="http://schemas.microsoft.com/office/powerpoint/2010/main" val="1768007076"/>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 id="2147484180" r:id="rId18"/>
    <p:sldLayoutId id="2147484181" r:id="rId19"/>
    <p:sldLayoutId id="2147484182" r:id="rId20"/>
    <p:sldLayoutId id="2147484183" r:id="rId21"/>
    <p:sldLayoutId id="2147484184" r:id="rId22"/>
    <p:sldLayoutId id="2147484185" r:id="rId23"/>
  </p:sldLayoutIdLst>
  <p:timing>
    <p:tnLst>
      <p:par>
        <p:cTn id="1" dur="indefinite" restart="never" nodeType="tmRoot"/>
      </p:par>
    </p:tnLst>
  </p:timing>
  <p:hf sldNum="0" hdr="0" dt="0"/>
  <p:txStyles>
    <p:titleStyle>
      <a:lvl1pPr algn="l" defTabSz="1042754"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871" indent="-390871" algn="l" defTabSz="1042754"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679" indent="-324661" algn="l" defTabSz="1042754"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2488" indent="-259731" algn="l" defTabSz="1042754"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503" indent="-259731" algn="l" defTabSz="104275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520" indent="-259731" algn="l" defTabSz="104275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3"/>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196" name="Text Placeholder 2"/>
          <p:cNvSpPr>
            <a:spLocks noGrp="1"/>
          </p:cNvSpPr>
          <p:nvPr>
            <p:ph type="body" idx="1"/>
          </p:nvPr>
        </p:nvSpPr>
        <p:spPr bwMode="auto">
          <a:xfrm>
            <a:off x="549181" y="1707357"/>
            <a:ext cx="9874448" cy="4826794"/>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7" y="6925866"/>
            <a:ext cx="549176" cy="389334"/>
          </a:xfrm>
          <a:prstGeom prst="rect">
            <a:avLst/>
          </a:prstGeom>
        </p:spPr>
        <p:txBody>
          <a:bodyPr vert="horz" wrap="square" lIns="104300" tIns="52147" rIns="104300" bIns="52147" numCol="1" anchor="ctr" anchorCtr="0" compatLnSpc="1">
            <a:prstTxWarp prst="textNoShape">
              <a:avLst/>
            </a:prstTxWarp>
          </a:bodyPr>
          <a:lstStyle>
            <a:lvl1pPr algn="r" defTabSz="467270" fontAlgn="base" hangingPunct="0">
              <a:spcBef>
                <a:spcPct val="0"/>
              </a:spcBef>
              <a:spcAft>
                <a:spcPct val="0"/>
              </a:spcAft>
              <a:defRPr sz="1400" b="1">
                <a:solidFill>
                  <a:srgbClr val="F57E20"/>
                </a:solidFill>
              </a:defRPr>
            </a:lvl1pPr>
          </a:lstStyle>
          <a:p>
            <a:pPr>
              <a:defRPr/>
            </a:pPr>
            <a:fld id="{43EBC684-0657-417C-B065-337AA0B0C918}" type="slidenum">
              <a:rPr lang="en-US" smtClean="0">
                <a:latin typeface="Helvetica Light"/>
                <a:sym typeface="Helvetica Light"/>
              </a:rPr>
              <a:pPr>
                <a:defRPr/>
              </a:pPr>
              <a:t>‹#›</a:t>
            </a:fld>
            <a:endParaRPr lang="en-US" dirty="0">
              <a:latin typeface="Helvetica Light"/>
              <a:sym typeface="Helvetica Light"/>
            </a:endParaRPr>
          </a:p>
        </p:txBody>
      </p:sp>
      <p:sp>
        <p:nvSpPr>
          <p:cNvPr id="8199" name="Title Placeholder 1"/>
          <p:cNvSpPr>
            <a:spLocks noGrp="1"/>
          </p:cNvSpPr>
          <p:nvPr>
            <p:ph type="title"/>
          </p:nvPr>
        </p:nvSpPr>
        <p:spPr bwMode="auto">
          <a:xfrm>
            <a:off x="549181" y="292894"/>
            <a:ext cx="9874448"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7"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885" r:id="rId22"/>
    <p:sldLayoutId id="2147483886" r:id="rId23"/>
    <p:sldLayoutId id="2147483887" r:id="rId24"/>
    <p:sldLayoutId id="2147483888" r:id="rId25"/>
  </p:sldLayoutIdLst>
  <p:timing>
    <p:tnLst>
      <p:par>
        <p:cTn id="1" dur="indefinite" restart="never" nodeType="tmRoot"/>
      </p:par>
    </p:tnLst>
  </p:timing>
  <p:hf sldNum="0" hdr="0" dt="0"/>
  <p:txStyles>
    <p:titleStyle>
      <a:lvl1pPr algn="l" defTabSz="1042754"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871" indent="-390871" algn="l" defTabSz="1042754"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679" indent="-324661" algn="l" defTabSz="1042754"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2488" indent="-259731" algn="l" defTabSz="1042754"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503" indent="-259731" algn="l" defTabSz="104275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520" indent="-259731" algn="l" defTabSz="104275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2357454"/>
            <a:ext cx="10972800" cy="2275285"/>
          </a:xfrm>
          <a:prstGeom prst="rect">
            <a:avLst/>
          </a:prstGeom>
          <a:gradFill rotWithShape="1">
            <a:gsLst>
              <a:gs pos="0">
                <a:srgbClr val="9ACA3C"/>
              </a:gs>
              <a:gs pos="100000">
                <a:srgbClr val="9ACA3C">
                  <a:gamma/>
                  <a:tint val="20000"/>
                  <a:invGamma/>
                </a:srgbClr>
              </a:gs>
            </a:gsLst>
            <a:lin ang="18900000" scaled="1"/>
          </a:gradFill>
          <a:ln w="38100">
            <a:solidFill>
              <a:srgbClr val="F57E20"/>
            </a:solidFill>
            <a:miter lim="800000"/>
            <a:headEnd/>
            <a:tailEnd/>
          </a:ln>
        </p:spPr>
        <p:txBody>
          <a:bodyPr lIns="104283" tIns="52139" rIns="104283" bIns="52139"/>
          <a:lstStyle/>
          <a:p>
            <a:pPr defTabSz="1042834">
              <a:defRPr/>
            </a:pPr>
            <a:endParaRPr lang="en-US" dirty="0">
              <a:solidFill>
                <a:prstClr val="white"/>
              </a:solidFill>
              <a:sym typeface="Helvetica Light"/>
            </a:endParaRPr>
          </a:p>
        </p:txBody>
      </p:sp>
      <p:pic>
        <p:nvPicPr>
          <p:cNvPr id="6" name="Picture 10"/>
          <p:cNvPicPr>
            <a:picLocks noChangeAspect="1"/>
          </p:cNvPicPr>
          <p:nvPr userDrawn="1"/>
        </p:nvPicPr>
        <p:blipFill>
          <a:blip r:embed="rId2" cstate="print"/>
          <a:srcRect/>
          <a:stretch>
            <a:fillRect/>
          </a:stretch>
        </p:blipFill>
        <p:spPr bwMode="auto">
          <a:xfrm>
            <a:off x="3276600" y="411265"/>
            <a:ext cx="4038600" cy="1604036"/>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hf hdr="0" ftr="0" dt="0"/>
  <p:txStyles>
    <p:titleStyle>
      <a:lvl1pPr algn="ctr" defTabSz="1042754" rtl="0" eaLnBrk="0" fontAlgn="base" hangingPunct="0">
        <a:spcBef>
          <a:spcPct val="0"/>
        </a:spcBef>
        <a:spcAft>
          <a:spcPct val="0"/>
        </a:spcAft>
        <a:defRPr sz="5100" kern="1200">
          <a:solidFill>
            <a:schemeClr val="tx1"/>
          </a:solidFill>
          <a:latin typeface="+mj-lt"/>
          <a:ea typeface="+mj-ea"/>
          <a:cs typeface="+mj-cs"/>
        </a:defRPr>
      </a:lvl1pPr>
      <a:lvl2pPr algn="ctr" defTabSz="1042754" rtl="0" eaLnBrk="0" fontAlgn="base" hangingPunct="0">
        <a:spcBef>
          <a:spcPct val="0"/>
        </a:spcBef>
        <a:spcAft>
          <a:spcPct val="0"/>
        </a:spcAft>
        <a:defRPr sz="5100">
          <a:solidFill>
            <a:schemeClr val="tx1"/>
          </a:solidFill>
          <a:latin typeface="Calibri" pitchFamily="34" charset="0"/>
        </a:defRPr>
      </a:lvl2pPr>
      <a:lvl3pPr algn="ctr" defTabSz="1042754" rtl="0" eaLnBrk="0" fontAlgn="base" hangingPunct="0">
        <a:spcBef>
          <a:spcPct val="0"/>
        </a:spcBef>
        <a:spcAft>
          <a:spcPct val="0"/>
        </a:spcAft>
        <a:defRPr sz="5100">
          <a:solidFill>
            <a:schemeClr val="tx1"/>
          </a:solidFill>
          <a:latin typeface="Calibri" pitchFamily="34" charset="0"/>
        </a:defRPr>
      </a:lvl3pPr>
      <a:lvl4pPr algn="ctr" defTabSz="1042754" rtl="0" eaLnBrk="0" fontAlgn="base" hangingPunct="0">
        <a:spcBef>
          <a:spcPct val="0"/>
        </a:spcBef>
        <a:spcAft>
          <a:spcPct val="0"/>
        </a:spcAft>
        <a:defRPr sz="5100">
          <a:solidFill>
            <a:schemeClr val="tx1"/>
          </a:solidFill>
          <a:latin typeface="Calibri" pitchFamily="34" charset="0"/>
        </a:defRPr>
      </a:lvl4pPr>
      <a:lvl5pPr algn="ctr" defTabSz="1042754" rtl="0" eaLnBrk="0" fontAlgn="base" hangingPunct="0">
        <a:spcBef>
          <a:spcPct val="0"/>
        </a:spcBef>
        <a:spcAft>
          <a:spcPct val="0"/>
        </a:spcAft>
        <a:defRPr sz="5100">
          <a:solidFill>
            <a:schemeClr val="tx1"/>
          </a:solidFill>
          <a:latin typeface="Calibri" pitchFamily="34" charset="0"/>
        </a:defRPr>
      </a:lvl5pPr>
      <a:lvl6pPr marL="366692" algn="ctr" defTabSz="1042754" rtl="0" fontAlgn="base">
        <a:spcBef>
          <a:spcPct val="0"/>
        </a:spcBef>
        <a:spcAft>
          <a:spcPct val="0"/>
        </a:spcAft>
        <a:defRPr sz="5100">
          <a:solidFill>
            <a:schemeClr val="tx1"/>
          </a:solidFill>
          <a:latin typeface="Calibri" pitchFamily="34" charset="0"/>
        </a:defRPr>
      </a:lvl6pPr>
      <a:lvl7pPr marL="733369" algn="ctr" defTabSz="1042754" rtl="0" fontAlgn="base">
        <a:spcBef>
          <a:spcPct val="0"/>
        </a:spcBef>
        <a:spcAft>
          <a:spcPct val="0"/>
        </a:spcAft>
        <a:defRPr sz="5100">
          <a:solidFill>
            <a:schemeClr val="tx1"/>
          </a:solidFill>
          <a:latin typeface="Calibri" pitchFamily="34" charset="0"/>
        </a:defRPr>
      </a:lvl7pPr>
      <a:lvl8pPr marL="1100053" algn="ctr" defTabSz="1042754" rtl="0" fontAlgn="base">
        <a:spcBef>
          <a:spcPct val="0"/>
        </a:spcBef>
        <a:spcAft>
          <a:spcPct val="0"/>
        </a:spcAft>
        <a:defRPr sz="5100">
          <a:solidFill>
            <a:schemeClr val="tx1"/>
          </a:solidFill>
          <a:latin typeface="Calibri" pitchFamily="34" charset="0"/>
        </a:defRPr>
      </a:lvl8pPr>
      <a:lvl9pPr marL="1466732" algn="ctr" defTabSz="1042754" rtl="0" fontAlgn="base">
        <a:spcBef>
          <a:spcPct val="0"/>
        </a:spcBef>
        <a:spcAft>
          <a:spcPct val="0"/>
        </a:spcAft>
        <a:defRPr sz="5100">
          <a:solidFill>
            <a:schemeClr val="tx1"/>
          </a:solidFill>
          <a:latin typeface="Calibri" pitchFamily="34" charset="0"/>
        </a:defRPr>
      </a:lvl9pPr>
    </p:titleStyle>
    <p:bodyStyle>
      <a:lvl1pPr marL="390871" indent="-390871" algn="l" defTabSz="1042754"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46679" indent="-324661" algn="l" defTabSz="1042754"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302488" indent="-259731" algn="l" defTabSz="1042754"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24503" indent="-259731" algn="l" defTabSz="1042754"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45245" indent="-259731" algn="l" defTabSz="1042754"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67793" indent="-260708" algn="l" defTabSz="104283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210" indent="-260708" algn="l" defTabSz="104283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0631" indent="-260708" algn="l" defTabSz="104283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047" indent="-260708" algn="l" defTabSz="104283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834" rtl="0" eaLnBrk="1" latinLnBrk="0" hangingPunct="1">
        <a:defRPr sz="2100" kern="1200">
          <a:solidFill>
            <a:schemeClr val="tx1"/>
          </a:solidFill>
          <a:latin typeface="+mn-lt"/>
          <a:ea typeface="+mn-ea"/>
          <a:cs typeface="+mn-cs"/>
        </a:defRPr>
      </a:lvl1pPr>
      <a:lvl2pPr marL="521417" algn="l" defTabSz="1042834" rtl="0" eaLnBrk="1" latinLnBrk="0" hangingPunct="1">
        <a:defRPr sz="2100" kern="1200">
          <a:solidFill>
            <a:schemeClr val="tx1"/>
          </a:solidFill>
          <a:latin typeface="+mn-lt"/>
          <a:ea typeface="+mn-ea"/>
          <a:cs typeface="+mn-cs"/>
        </a:defRPr>
      </a:lvl2pPr>
      <a:lvl3pPr marL="1042834" algn="l" defTabSz="1042834" rtl="0" eaLnBrk="1" latinLnBrk="0" hangingPunct="1">
        <a:defRPr sz="2100" kern="1200">
          <a:solidFill>
            <a:schemeClr val="tx1"/>
          </a:solidFill>
          <a:latin typeface="+mn-lt"/>
          <a:ea typeface="+mn-ea"/>
          <a:cs typeface="+mn-cs"/>
        </a:defRPr>
      </a:lvl3pPr>
      <a:lvl4pPr marL="1564250" algn="l" defTabSz="1042834" rtl="0" eaLnBrk="1" latinLnBrk="0" hangingPunct="1">
        <a:defRPr sz="2100" kern="1200">
          <a:solidFill>
            <a:schemeClr val="tx1"/>
          </a:solidFill>
          <a:latin typeface="+mn-lt"/>
          <a:ea typeface="+mn-ea"/>
          <a:cs typeface="+mn-cs"/>
        </a:defRPr>
      </a:lvl4pPr>
      <a:lvl5pPr marL="2085665" algn="l" defTabSz="1042834" rtl="0" eaLnBrk="1" latinLnBrk="0" hangingPunct="1">
        <a:defRPr sz="2100" kern="1200">
          <a:solidFill>
            <a:schemeClr val="tx1"/>
          </a:solidFill>
          <a:latin typeface="+mn-lt"/>
          <a:ea typeface="+mn-ea"/>
          <a:cs typeface="+mn-cs"/>
        </a:defRPr>
      </a:lvl5pPr>
      <a:lvl6pPr marL="2607085" algn="l" defTabSz="1042834" rtl="0" eaLnBrk="1" latinLnBrk="0" hangingPunct="1">
        <a:defRPr sz="2100" kern="1200">
          <a:solidFill>
            <a:schemeClr val="tx1"/>
          </a:solidFill>
          <a:latin typeface="+mn-lt"/>
          <a:ea typeface="+mn-ea"/>
          <a:cs typeface="+mn-cs"/>
        </a:defRPr>
      </a:lvl6pPr>
      <a:lvl7pPr marL="3128502" algn="l" defTabSz="1042834" rtl="0" eaLnBrk="1" latinLnBrk="0" hangingPunct="1">
        <a:defRPr sz="2100" kern="1200">
          <a:solidFill>
            <a:schemeClr val="tx1"/>
          </a:solidFill>
          <a:latin typeface="+mn-lt"/>
          <a:ea typeface="+mn-ea"/>
          <a:cs typeface="+mn-cs"/>
        </a:defRPr>
      </a:lvl7pPr>
      <a:lvl8pPr marL="3649917" algn="l" defTabSz="1042834" rtl="0" eaLnBrk="1" latinLnBrk="0" hangingPunct="1">
        <a:defRPr sz="2100" kern="1200">
          <a:solidFill>
            <a:schemeClr val="tx1"/>
          </a:solidFill>
          <a:latin typeface="+mn-lt"/>
          <a:ea typeface="+mn-ea"/>
          <a:cs typeface="+mn-cs"/>
        </a:defRPr>
      </a:lvl8pPr>
      <a:lvl9pPr marL="4171335" algn="l" defTabSz="1042834"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3"/>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196" name="Text Placeholder 2"/>
          <p:cNvSpPr>
            <a:spLocks noGrp="1"/>
          </p:cNvSpPr>
          <p:nvPr>
            <p:ph type="body" idx="1"/>
          </p:nvPr>
        </p:nvSpPr>
        <p:spPr bwMode="auto">
          <a:xfrm>
            <a:off x="549181" y="1707357"/>
            <a:ext cx="9874448" cy="4826794"/>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7" y="6925866"/>
            <a:ext cx="549176" cy="389334"/>
          </a:xfrm>
          <a:prstGeom prst="rect">
            <a:avLst/>
          </a:prstGeom>
        </p:spPr>
        <p:txBody>
          <a:bodyPr vert="horz" wrap="square" lIns="104300" tIns="52147" rIns="104300" bIns="52147" numCol="1" anchor="ctr" anchorCtr="0" compatLnSpc="1">
            <a:prstTxWarp prst="textNoShape">
              <a:avLst/>
            </a:prstTxWarp>
          </a:bodyPr>
          <a:lstStyle>
            <a:lvl1pPr algn="r" defTabSz="467270" fontAlgn="base" hangingPunct="0">
              <a:spcBef>
                <a:spcPct val="0"/>
              </a:spcBef>
              <a:spcAft>
                <a:spcPct val="0"/>
              </a:spcAft>
              <a:defRPr sz="1400" b="1">
                <a:solidFill>
                  <a:srgbClr val="F57E20"/>
                </a:solidFill>
              </a:defRPr>
            </a:lvl1pPr>
          </a:lstStyle>
          <a:p>
            <a:pPr>
              <a:defRPr/>
            </a:pPr>
            <a:fld id="{43EBC684-0657-417C-B065-337AA0B0C918}" type="slidenum">
              <a:rPr lang="en-US" smtClean="0">
                <a:latin typeface="Helvetica Light"/>
                <a:sym typeface="Helvetica Light"/>
              </a:rPr>
              <a:pPr>
                <a:defRPr/>
              </a:pPr>
              <a:t>‹#›</a:t>
            </a:fld>
            <a:endParaRPr lang="en-US" dirty="0">
              <a:latin typeface="Helvetica Light"/>
              <a:sym typeface="Helvetica Light"/>
            </a:endParaRPr>
          </a:p>
        </p:txBody>
      </p:sp>
      <p:sp>
        <p:nvSpPr>
          <p:cNvPr id="8199" name="Title Placeholder 1"/>
          <p:cNvSpPr>
            <a:spLocks noGrp="1"/>
          </p:cNvSpPr>
          <p:nvPr>
            <p:ph type="title"/>
          </p:nvPr>
        </p:nvSpPr>
        <p:spPr bwMode="auto">
          <a:xfrm>
            <a:off x="549181" y="292894"/>
            <a:ext cx="9874448"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5"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986" r:id="rId23"/>
  </p:sldLayoutIdLst>
  <p:timing>
    <p:tnLst>
      <p:par>
        <p:cTn id="1" dur="indefinite" restart="never" nodeType="tmRoot"/>
      </p:par>
    </p:tnLst>
  </p:timing>
  <p:hf sldNum="0" hdr="0" dt="0"/>
  <p:txStyles>
    <p:titleStyle>
      <a:lvl1pPr algn="l" defTabSz="1042754"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871" indent="-390871" algn="l" defTabSz="1042754"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679" indent="-324661" algn="l" defTabSz="1042754"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2488" indent="-259731" algn="l" defTabSz="1042754"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503" indent="-259731" algn="l" defTabSz="104275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520" indent="-259731" algn="l" defTabSz="104275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2357445"/>
            <a:ext cx="10972800" cy="2275285"/>
          </a:xfrm>
          <a:prstGeom prst="rect">
            <a:avLst/>
          </a:prstGeom>
          <a:gradFill rotWithShape="1">
            <a:gsLst>
              <a:gs pos="0">
                <a:srgbClr val="9ACA3C"/>
              </a:gs>
              <a:gs pos="100000">
                <a:srgbClr val="9ACA3C">
                  <a:gamma/>
                  <a:tint val="20000"/>
                  <a:invGamma/>
                </a:srgbClr>
              </a:gs>
            </a:gsLst>
            <a:lin ang="18900000" scaled="1"/>
          </a:gradFill>
          <a:ln w="38100">
            <a:solidFill>
              <a:srgbClr val="F57E20"/>
            </a:solidFill>
            <a:miter lim="800000"/>
            <a:headEnd/>
            <a:tailEnd/>
          </a:ln>
        </p:spPr>
        <p:txBody>
          <a:bodyPr lIns="104384" tIns="52192" rIns="104384" bIns="52192"/>
          <a:lstStyle/>
          <a:p>
            <a:pPr defTabSz="1043848">
              <a:defRPr/>
            </a:pPr>
            <a:endParaRPr lang="en-US" dirty="0">
              <a:solidFill>
                <a:prstClr val="white"/>
              </a:solidFill>
              <a:sym typeface="Helvetica Light"/>
            </a:endParaRPr>
          </a:p>
        </p:txBody>
      </p:sp>
      <p:pic>
        <p:nvPicPr>
          <p:cNvPr id="4" name="Picture 10"/>
          <p:cNvPicPr>
            <a:picLocks noChangeAspect="1"/>
          </p:cNvPicPr>
          <p:nvPr userDrawn="1"/>
        </p:nvPicPr>
        <p:blipFill>
          <a:blip r:embed="rId2" cstate="print"/>
          <a:srcRect/>
          <a:stretch>
            <a:fillRect/>
          </a:stretch>
        </p:blipFill>
        <p:spPr bwMode="auto">
          <a:xfrm>
            <a:off x="3276600" y="411265"/>
            <a:ext cx="4038600" cy="1604036"/>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hf hdr="0" ftr="0" dt="0"/>
  <p:txStyles>
    <p:titleStyle>
      <a:lvl1pPr algn="ctr" defTabSz="1043769" rtl="0" eaLnBrk="0" fontAlgn="base" hangingPunct="0">
        <a:spcBef>
          <a:spcPct val="0"/>
        </a:spcBef>
        <a:spcAft>
          <a:spcPct val="0"/>
        </a:spcAft>
        <a:defRPr sz="5100" kern="1200">
          <a:solidFill>
            <a:schemeClr val="tx1"/>
          </a:solidFill>
          <a:latin typeface="+mj-lt"/>
          <a:ea typeface="+mj-ea"/>
          <a:cs typeface="+mj-cs"/>
        </a:defRPr>
      </a:lvl1pPr>
      <a:lvl2pPr algn="ctr" defTabSz="1043769" rtl="0" eaLnBrk="0" fontAlgn="base" hangingPunct="0">
        <a:spcBef>
          <a:spcPct val="0"/>
        </a:spcBef>
        <a:spcAft>
          <a:spcPct val="0"/>
        </a:spcAft>
        <a:defRPr sz="5100">
          <a:solidFill>
            <a:schemeClr val="tx1"/>
          </a:solidFill>
          <a:latin typeface="Calibri" pitchFamily="34" charset="0"/>
        </a:defRPr>
      </a:lvl2pPr>
      <a:lvl3pPr algn="ctr" defTabSz="1043769" rtl="0" eaLnBrk="0" fontAlgn="base" hangingPunct="0">
        <a:spcBef>
          <a:spcPct val="0"/>
        </a:spcBef>
        <a:spcAft>
          <a:spcPct val="0"/>
        </a:spcAft>
        <a:defRPr sz="5100">
          <a:solidFill>
            <a:schemeClr val="tx1"/>
          </a:solidFill>
          <a:latin typeface="Calibri" pitchFamily="34" charset="0"/>
        </a:defRPr>
      </a:lvl3pPr>
      <a:lvl4pPr algn="ctr" defTabSz="1043769" rtl="0" eaLnBrk="0" fontAlgn="base" hangingPunct="0">
        <a:spcBef>
          <a:spcPct val="0"/>
        </a:spcBef>
        <a:spcAft>
          <a:spcPct val="0"/>
        </a:spcAft>
        <a:defRPr sz="5100">
          <a:solidFill>
            <a:schemeClr val="tx1"/>
          </a:solidFill>
          <a:latin typeface="Calibri" pitchFamily="34" charset="0"/>
        </a:defRPr>
      </a:lvl4pPr>
      <a:lvl5pPr algn="ctr" defTabSz="1043769" rtl="0" eaLnBrk="0" fontAlgn="base" hangingPunct="0">
        <a:spcBef>
          <a:spcPct val="0"/>
        </a:spcBef>
        <a:spcAft>
          <a:spcPct val="0"/>
        </a:spcAft>
        <a:defRPr sz="5100">
          <a:solidFill>
            <a:schemeClr val="tx1"/>
          </a:solidFill>
          <a:latin typeface="Calibri" pitchFamily="34" charset="0"/>
        </a:defRPr>
      </a:lvl5pPr>
      <a:lvl6pPr marL="367044" algn="ctr" defTabSz="1043769" rtl="0" fontAlgn="base">
        <a:spcBef>
          <a:spcPct val="0"/>
        </a:spcBef>
        <a:spcAft>
          <a:spcPct val="0"/>
        </a:spcAft>
        <a:defRPr sz="5100">
          <a:solidFill>
            <a:schemeClr val="tx1"/>
          </a:solidFill>
          <a:latin typeface="Calibri" pitchFamily="34" charset="0"/>
        </a:defRPr>
      </a:lvl6pPr>
      <a:lvl7pPr marL="734081" algn="ctr" defTabSz="1043769" rtl="0" fontAlgn="base">
        <a:spcBef>
          <a:spcPct val="0"/>
        </a:spcBef>
        <a:spcAft>
          <a:spcPct val="0"/>
        </a:spcAft>
        <a:defRPr sz="5100">
          <a:solidFill>
            <a:schemeClr val="tx1"/>
          </a:solidFill>
          <a:latin typeface="Calibri" pitchFamily="34" charset="0"/>
        </a:defRPr>
      </a:lvl7pPr>
      <a:lvl8pPr marL="1101122" algn="ctr" defTabSz="1043769" rtl="0" fontAlgn="base">
        <a:spcBef>
          <a:spcPct val="0"/>
        </a:spcBef>
        <a:spcAft>
          <a:spcPct val="0"/>
        </a:spcAft>
        <a:defRPr sz="5100">
          <a:solidFill>
            <a:schemeClr val="tx1"/>
          </a:solidFill>
          <a:latin typeface="Calibri" pitchFamily="34" charset="0"/>
        </a:defRPr>
      </a:lvl8pPr>
      <a:lvl9pPr marL="1468160" algn="ctr" defTabSz="1043769" rtl="0" fontAlgn="base">
        <a:spcBef>
          <a:spcPct val="0"/>
        </a:spcBef>
        <a:spcAft>
          <a:spcPct val="0"/>
        </a:spcAft>
        <a:defRPr sz="5100">
          <a:solidFill>
            <a:schemeClr val="tx1"/>
          </a:solidFill>
          <a:latin typeface="Calibri" pitchFamily="34" charset="0"/>
        </a:defRPr>
      </a:lvl9pPr>
    </p:titleStyle>
    <p:bodyStyle>
      <a:lvl1pPr marL="391253" indent="-391253" algn="l" defTabSz="1043769"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47504" indent="-324980" algn="l" defTabSz="1043769"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303756" indent="-259984" algn="l" defTabSz="1043769"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26279" indent="-259984" algn="l" defTabSz="1043769"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47527" indent="-259984" algn="l" defTabSz="1043769"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70583"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92506"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4432"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6354"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3848" rtl="0" eaLnBrk="1" latinLnBrk="0" hangingPunct="1">
        <a:defRPr sz="2100" kern="1200">
          <a:solidFill>
            <a:schemeClr val="tx1"/>
          </a:solidFill>
          <a:latin typeface="+mn-lt"/>
          <a:ea typeface="+mn-ea"/>
          <a:cs typeface="+mn-cs"/>
        </a:defRPr>
      </a:lvl1pPr>
      <a:lvl2pPr marL="521924" algn="l" defTabSz="1043848" rtl="0" eaLnBrk="1" latinLnBrk="0" hangingPunct="1">
        <a:defRPr sz="2100" kern="1200">
          <a:solidFill>
            <a:schemeClr val="tx1"/>
          </a:solidFill>
          <a:latin typeface="+mn-lt"/>
          <a:ea typeface="+mn-ea"/>
          <a:cs typeface="+mn-cs"/>
        </a:defRPr>
      </a:lvl2pPr>
      <a:lvl3pPr marL="1043848" algn="l" defTabSz="1043848" rtl="0" eaLnBrk="1" latinLnBrk="0" hangingPunct="1">
        <a:defRPr sz="2100" kern="1200">
          <a:solidFill>
            <a:schemeClr val="tx1"/>
          </a:solidFill>
          <a:latin typeface="+mn-lt"/>
          <a:ea typeface="+mn-ea"/>
          <a:cs typeface="+mn-cs"/>
        </a:defRPr>
      </a:lvl3pPr>
      <a:lvl4pPr marL="1565773" algn="l" defTabSz="1043848" rtl="0" eaLnBrk="1" latinLnBrk="0" hangingPunct="1">
        <a:defRPr sz="2100" kern="1200">
          <a:solidFill>
            <a:schemeClr val="tx1"/>
          </a:solidFill>
          <a:latin typeface="+mn-lt"/>
          <a:ea typeface="+mn-ea"/>
          <a:cs typeface="+mn-cs"/>
        </a:defRPr>
      </a:lvl4pPr>
      <a:lvl5pPr marL="2087695" algn="l" defTabSz="1043848" rtl="0" eaLnBrk="1" latinLnBrk="0" hangingPunct="1">
        <a:defRPr sz="2100" kern="1200">
          <a:solidFill>
            <a:schemeClr val="tx1"/>
          </a:solidFill>
          <a:latin typeface="+mn-lt"/>
          <a:ea typeface="+mn-ea"/>
          <a:cs typeface="+mn-cs"/>
        </a:defRPr>
      </a:lvl5pPr>
      <a:lvl6pPr marL="2609621" algn="l" defTabSz="1043848" rtl="0" eaLnBrk="1" latinLnBrk="0" hangingPunct="1">
        <a:defRPr sz="2100" kern="1200">
          <a:solidFill>
            <a:schemeClr val="tx1"/>
          </a:solidFill>
          <a:latin typeface="+mn-lt"/>
          <a:ea typeface="+mn-ea"/>
          <a:cs typeface="+mn-cs"/>
        </a:defRPr>
      </a:lvl6pPr>
      <a:lvl7pPr marL="3131545" algn="l" defTabSz="1043848" rtl="0" eaLnBrk="1" latinLnBrk="0" hangingPunct="1">
        <a:defRPr sz="2100" kern="1200">
          <a:solidFill>
            <a:schemeClr val="tx1"/>
          </a:solidFill>
          <a:latin typeface="+mn-lt"/>
          <a:ea typeface="+mn-ea"/>
          <a:cs typeface="+mn-cs"/>
        </a:defRPr>
      </a:lvl7pPr>
      <a:lvl8pPr marL="3653467" algn="l" defTabSz="1043848" rtl="0" eaLnBrk="1" latinLnBrk="0" hangingPunct="1">
        <a:defRPr sz="2100" kern="1200">
          <a:solidFill>
            <a:schemeClr val="tx1"/>
          </a:solidFill>
          <a:latin typeface="+mn-lt"/>
          <a:ea typeface="+mn-ea"/>
          <a:cs typeface="+mn-cs"/>
        </a:defRPr>
      </a:lvl8pPr>
      <a:lvl9pPr marL="4175393" algn="l" defTabSz="1043848"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3"/>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88" tIns="52194" rIns="104388" bIns="52194" anchor="ctr"/>
          <a:lstStyle/>
          <a:p>
            <a:pPr algn="ctr" defTabSz="468939"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88" tIns="52194" rIns="104388" bIns="52194"/>
          <a:lstStyle/>
          <a:p>
            <a:pPr algn="ctr" defTabSz="468939"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sp>
        <p:nvSpPr>
          <p:cNvPr id="7172" name="Text Placeholder 2"/>
          <p:cNvSpPr>
            <a:spLocks noGrp="1"/>
          </p:cNvSpPr>
          <p:nvPr>
            <p:ph type="body" idx="1"/>
          </p:nvPr>
        </p:nvSpPr>
        <p:spPr bwMode="auto">
          <a:xfrm>
            <a:off x="549179" y="1707357"/>
            <a:ext cx="9874448" cy="4826794"/>
          </a:xfrm>
          <a:prstGeom prst="rect">
            <a:avLst/>
          </a:prstGeom>
          <a:noFill/>
          <a:ln w="9525">
            <a:noFill/>
            <a:miter lim="800000"/>
            <a:headEnd/>
            <a:tailEnd/>
          </a:ln>
        </p:spPr>
        <p:txBody>
          <a:bodyPr vert="horz" wrap="square" lIns="104388" tIns="52194" rIns="104388" bIns="521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5" y="6925866"/>
            <a:ext cx="549176" cy="389334"/>
          </a:xfrm>
          <a:prstGeom prst="rect">
            <a:avLst/>
          </a:prstGeom>
        </p:spPr>
        <p:txBody>
          <a:bodyPr vert="horz" wrap="square" lIns="104388" tIns="52194" rIns="104388" bIns="52194" numCol="1" anchor="ctr" anchorCtr="0" compatLnSpc="1">
            <a:prstTxWarp prst="textNoShape">
              <a:avLst/>
            </a:prstTxWarp>
          </a:bodyPr>
          <a:lstStyle>
            <a:lvl1pPr algn="r" defTabSz="468939" fontAlgn="base" hangingPunct="0">
              <a:spcBef>
                <a:spcPct val="0"/>
              </a:spcBef>
              <a:spcAft>
                <a:spcPct val="0"/>
              </a:spcAft>
              <a:defRPr sz="1400" b="1">
                <a:solidFill>
                  <a:srgbClr val="F57E20"/>
                </a:solidFill>
              </a:defRPr>
            </a:lvl1pPr>
          </a:lstStyle>
          <a:p>
            <a:pPr>
              <a:defRPr/>
            </a:pPr>
            <a:fld id="{E5B47918-2481-4608-AEFD-C839919732EB}" type="slidenum">
              <a:rPr lang="en-US" smtClean="0">
                <a:latin typeface="Helvetica Light" charset="0"/>
                <a:sym typeface="Helvetica Light" charset="0"/>
              </a:rPr>
              <a:pPr>
                <a:defRPr/>
              </a:pPr>
              <a:t>‹#›</a:t>
            </a:fld>
            <a:endParaRPr lang="en-US" dirty="0">
              <a:latin typeface="Helvetica Light" charset="0"/>
              <a:sym typeface="Helvetica Light" charset="0"/>
            </a:endParaRPr>
          </a:p>
        </p:txBody>
      </p:sp>
      <p:sp>
        <p:nvSpPr>
          <p:cNvPr id="7175" name="Title Placeholder 1"/>
          <p:cNvSpPr>
            <a:spLocks noGrp="1"/>
          </p:cNvSpPr>
          <p:nvPr>
            <p:ph type="title"/>
          </p:nvPr>
        </p:nvSpPr>
        <p:spPr bwMode="auto">
          <a:xfrm>
            <a:off x="549179" y="292894"/>
            <a:ext cx="9874448" cy="1219200"/>
          </a:xfrm>
          <a:prstGeom prst="rect">
            <a:avLst/>
          </a:prstGeom>
          <a:noFill/>
          <a:ln w="9525">
            <a:noFill/>
            <a:miter lim="800000"/>
            <a:headEnd/>
            <a:tailEnd/>
          </a:ln>
        </p:spPr>
        <p:txBody>
          <a:bodyPr vert="horz" wrap="square" lIns="104388" tIns="52194" rIns="104388" bIns="52194"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Lst>
  <p:timing>
    <p:tnLst>
      <p:par>
        <p:cTn id="1" dur="indefinite" restart="never" nodeType="tmRoot"/>
      </p:par>
    </p:tnLst>
  </p:timing>
  <p:hf sldNum="0" hdr="0" dt="0"/>
  <p:txStyles>
    <p:titleStyle>
      <a:lvl1pPr algn="l" defTabSz="1043639"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3639"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3639"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3639"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3639"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999" algn="l" defTabSz="1043639" rtl="0" fontAlgn="base">
        <a:spcBef>
          <a:spcPct val="0"/>
        </a:spcBef>
        <a:spcAft>
          <a:spcPct val="0"/>
        </a:spcAft>
        <a:defRPr sz="3700">
          <a:solidFill>
            <a:schemeClr val="tx1"/>
          </a:solidFill>
          <a:latin typeface="Calibri" pitchFamily="34" charset="0"/>
        </a:defRPr>
      </a:lvl6pPr>
      <a:lvl7pPr marL="733989" algn="l" defTabSz="1043639" rtl="0" fontAlgn="base">
        <a:spcBef>
          <a:spcPct val="0"/>
        </a:spcBef>
        <a:spcAft>
          <a:spcPct val="0"/>
        </a:spcAft>
        <a:defRPr sz="3700">
          <a:solidFill>
            <a:schemeClr val="tx1"/>
          </a:solidFill>
          <a:latin typeface="Calibri" pitchFamily="34" charset="0"/>
        </a:defRPr>
      </a:lvl7pPr>
      <a:lvl8pPr marL="1100985" algn="l" defTabSz="1043639" rtl="0" fontAlgn="base">
        <a:spcBef>
          <a:spcPct val="0"/>
        </a:spcBef>
        <a:spcAft>
          <a:spcPct val="0"/>
        </a:spcAft>
        <a:defRPr sz="3700">
          <a:solidFill>
            <a:schemeClr val="tx1"/>
          </a:solidFill>
          <a:latin typeface="Calibri" pitchFamily="34" charset="0"/>
        </a:defRPr>
      </a:lvl8pPr>
      <a:lvl9pPr marL="1467977" algn="l" defTabSz="1043639" rtl="0" fontAlgn="base">
        <a:spcBef>
          <a:spcPct val="0"/>
        </a:spcBef>
        <a:spcAft>
          <a:spcPct val="0"/>
        </a:spcAft>
        <a:defRPr sz="3700">
          <a:solidFill>
            <a:schemeClr val="tx1"/>
          </a:solidFill>
          <a:latin typeface="Calibri" pitchFamily="34" charset="0"/>
        </a:defRPr>
      </a:lvl9pPr>
    </p:titleStyle>
    <p:bodyStyle>
      <a:lvl1pPr marL="391204" indent="-391204" algn="l" defTabSz="1043639"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7398" indent="-324939" algn="l" defTabSz="1043639"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3594" indent="-259952" algn="l" defTabSz="1043639"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6052" indent="-259952" algn="l" defTabSz="1043639"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8509" indent="-259952" algn="l" defTabSz="1043639"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70664" indent="-260970" algn="l" defTabSz="104387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92604" indent="-260970" algn="l" defTabSz="104387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4544" indent="-260970" algn="l" defTabSz="104387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6484" indent="-260970" algn="l" defTabSz="104387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3878" rtl="0" eaLnBrk="1" latinLnBrk="0" hangingPunct="1">
        <a:defRPr sz="2100" kern="1200">
          <a:solidFill>
            <a:schemeClr val="tx1"/>
          </a:solidFill>
          <a:latin typeface="+mn-lt"/>
          <a:ea typeface="+mn-ea"/>
          <a:cs typeface="+mn-cs"/>
        </a:defRPr>
      </a:lvl1pPr>
      <a:lvl2pPr marL="521940" algn="l" defTabSz="1043878" rtl="0" eaLnBrk="1" latinLnBrk="0" hangingPunct="1">
        <a:defRPr sz="2100" kern="1200">
          <a:solidFill>
            <a:schemeClr val="tx1"/>
          </a:solidFill>
          <a:latin typeface="+mn-lt"/>
          <a:ea typeface="+mn-ea"/>
          <a:cs typeface="+mn-cs"/>
        </a:defRPr>
      </a:lvl2pPr>
      <a:lvl3pPr marL="1043878" algn="l" defTabSz="1043878" rtl="0" eaLnBrk="1" latinLnBrk="0" hangingPunct="1">
        <a:defRPr sz="2100" kern="1200">
          <a:solidFill>
            <a:schemeClr val="tx1"/>
          </a:solidFill>
          <a:latin typeface="+mn-lt"/>
          <a:ea typeface="+mn-ea"/>
          <a:cs typeface="+mn-cs"/>
        </a:defRPr>
      </a:lvl3pPr>
      <a:lvl4pPr marL="1565818" algn="l" defTabSz="1043878" rtl="0" eaLnBrk="1" latinLnBrk="0" hangingPunct="1">
        <a:defRPr sz="2100" kern="1200">
          <a:solidFill>
            <a:schemeClr val="tx1"/>
          </a:solidFill>
          <a:latin typeface="+mn-lt"/>
          <a:ea typeface="+mn-ea"/>
          <a:cs typeface="+mn-cs"/>
        </a:defRPr>
      </a:lvl4pPr>
      <a:lvl5pPr marL="2087756" algn="l" defTabSz="1043878" rtl="0" eaLnBrk="1" latinLnBrk="0" hangingPunct="1">
        <a:defRPr sz="2100" kern="1200">
          <a:solidFill>
            <a:schemeClr val="tx1"/>
          </a:solidFill>
          <a:latin typeface="+mn-lt"/>
          <a:ea typeface="+mn-ea"/>
          <a:cs typeface="+mn-cs"/>
        </a:defRPr>
      </a:lvl5pPr>
      <a:lvl6pPr marL="2609696" algn="l" defTabSz="1043878" rtl="0" eaLnBrk="1" latinLnBrk="0" hangingPunct="1">
        <a:defRPr sz="2100" kern="1200">
          <a:solidFill>
            <a:schemeClr val="tx1"/>
          </a:solidFill>
          <a:latin typeface="+mn-lt"/>
          <a:ea typeface="+mn-ea"/>
          <a:cs typeface="+mn-cs"/>
        </a:defRPr>
      </a:lvl6pPr>
      <a:lvl7pPr marL="3131635" algn="l" defTabSz="1043878" rtl="0" eaLnBrk="1" latinLnBrk="0" hangingPunct="1">
        <a:defRPr sz="2100" kern="1200">
          <a:solidFill>
            <a:schemeClr val="tx1"/>
          </a:solidFill>
          <a:latin typeface="+mn-lt"/>
          <a:ea typeface="+mn-ea"/>
          <a:cs typeface="+mn-cs"/>
        </a:defRPr>
      </a:lvl7pPr>
      <a:lvl8pPr marL="3653574" algn="l" defTabSz="1043878" rtl="0" eaLnBrk="1" latinLnBrk="0" hangingPunct="1">
        <a:defRPr sz="2100" kern="1200">
          <a:solidFill>
            <a:schemeClr val="tx1"/>
          </a:solidFill>
          <a:latin typeface="+mn-lt"/>
          <a:ea typeface="+mn-ea"/>
          <a:cs typeface="+mn-cs"/>
        </a:defRPr>
      </a:lvl8pPr>
      <a:lvl9pPr marL="4175514" algn="l" defTabSz="1043878"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2"/>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479" tIns="52240" rIns="104479" bIns="52240" anchor="ctr"/>
          <a:lstStyle/>
          <a:p>
            <a:pPr algn="ctr" defTabSz="469347"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479" tIns="52240" rIns="104479" bIns="52240"/>
          <a:lstStyle/>
          <a:p>
            <a:pPr algn="ctr" defTabSz="469347"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sp>
        <p:nvSpPr>
          <p:cNvPr id="5124" name="Text Placeholder 2"/>
          <p:cNvSpPr>
            <a:spLocks noGrp="1"/>
          </p:cNvSpPr>
          <p:nvPr>
            <p:ph type="body" idx="1"/>
          </p:nvPr>
        </p:nvSpPr>
        <p:spPr bwMode="auto">
          <a:xfrm>
            <a:off x="549177" y="1707357"/>
            <a:ext cx="9874448" cy="4826794"/>
          </a:xfrm>
          <a:prstGeom prst="rect">
            <a:avLst/>
          </a:prstGeom>
          <a:noFill/>
          <a:ln w="9525">
            <a:noFill/>
            <a:miter lim="800000"/>
            <a:headEnd/>
            <a:tailEnd/>
          </a:ln>
        </p:spPr>
        <p:txBody>
          <a:bodyPr vert="horz" wrap="square" lIns="104479" tIns="52240" rIns="104479" bIns="522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5" y="6925866"/>
            <a:ext cx="549176" cy="389334"/>
          </a:xfrm>
          <a:prstGeom prst="rect">
            <a:avLst/>
          </a:prstGeom>
        </p:spPr>
        <p:txBody>
          <a:bodyPr vert="horz" wrap="square" lIns="104479" tIns="52240" rIns="104479" bIns="52240" numCol="1" anchor="ctr" anchorCtr="0" compatLnSpc="1">
            <a:prstTxWarp prst="textNoShape">
              <a:avLst/>
            </a:prstTxWarp>
          </a:bodyPr>
          <a:lstStyle>
            <a:lvl1pPr algn="r" defTabSz="468072" fontAlgn="base" hangingPunct="0">
              <a:spcBef>
                <a:spcPct val="0"/>
              </a:spcBef>
              <a:spcAft>
                <a:spcPct val="0"/>
              </a:spcAft>
              <a:defRPr sz="1400" b="1">
                <a:solidFill>
                  <a:srgbClr val="F57E20"/>
                </a:solidFill>
                <a:latin typeface="Helvetica Light"/>
                <a:ea typeface="Helvetica Light"/>
                <a:cs typeface="Helvetica Light"/>
                <a:sym typeface="Helvetica Light"/>
              </a:defRPr>
            </a:lvl1pPr>
          </a:lstStyle>
          <a:p>
            <a:pPr>
              <a:defRPr/>
            </a:pPr>
            <a:fld id="{DC7FF70A-5E1F-4436-917A-677E8F47F6B9}" type="slidenum">
              <a:rPr lang="en-US" smtClean="0"/>
              <a:pPr>
                <a:defRPr/>
              </a:pPr>
              <a:t>‹#›</a:t>
            </a:fld>
            <a:endParaRPr lang="en-US" dirty="0"/>
          </a:p>
        </p:txBody>
      </p:sp>
      <p:sp>
        <p:nvSpPr>
          <p:cNvPr id="5127" name="Title Placeholder 1"/>
          <p:cNvSpPr>
            <a:spLocks noGrp="1"/>
          </p:cNvSpPr>
          <p:nvPr>
            <p:ph type="title"/>
          </p:nvPr>
        </p:nvSpPr>
        <p:spPr bwMode="auto">
          <a:xfrm>
            <a:off x="549177" y="292894"/>
            <a:ext cx="9874448" cy="1219200"/>
          </a:xfrm>
          <a:prstGeom prst="rect">
            <a:avLst/>
          </a:prstGeom>
          <a:noFill/>
          <a:ln w="9525">
            <a:noFill/>
            <a:miter lim="800000"/>
            <a:headEnd/>
            <a:tailEnd/>
          </a:ln>
        </p:spPr>
        <p:txBody>
          <a:bodyPr vert="horz" wrap="square" lIns="104479" tIns="52240" rIns="104479" bIns="52240"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Lst>
  <p:timing>
    <p:tnLst>
      <p:par>
        <p:cTn id="1" dur="indefinite" restart="never" nodeType="tmRoot"/>
      </p:par>
    </p:tnLst>
  </p:timing>
  <p:hf sldNum="0" hdr="0" dt="0"/>
  <p:txStyles>
    <p:titleStyle>
      <a:lvl1pPr algn="l" defTabSz="1044551"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4551"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4551"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4551"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4551"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7314" algn="l" defTabSz="1044551" rtl="0" fontAlgn="base">
        <a:spcBef>
          <a:spcPct val="0"/>
        </a:spcBef>
        <a:spcAft>
          <a:spcPct val="0"/>
        </a:spcAft>
        <a:defRPr sz="3700">
          <a:solidFill>
            <a:schemeClr val="tx1"/>
          </a:solidFill>
          <a:latin typeface="Calibri" pitchFamily="34" charset="0"/>
        </a:defRPr>
      </a:lvl6pPr>
      <a:lvl7pPr marL="734629" algn="l" defTabSz="1044551" rtl="0" fontAlgn="base">
        <a:spcBef>
          <a:spcPct val="0"/>
        </a:spcBef>
        <a:spcAft>
          <a:spcPct val="0"/>
        </a:spcAft>
        <a:defRPr sz="3700">
          <a:solidFill>
            <a:schemeClr val="tx1"/>
          </a:solidFill>
          <a:latin typeface="Calibri" pitchFamily="34" charset="0"/>
        </a:defRPr>
      </a:lvl7pPr>
      <a:lvl8pPr marL="1101944" algn="l" defTabSz="1044551" rtl="0" fontAlgn="base">
        <a:spcBef>
          <a:spcPct val="0"/>
        </a:spcBef>
        <a:spcAft>
          <a:spcPct val="0"/>
        </a:spcAft>
        <a:defRPr sz="3700">
          <a:solidFill>
            <a:schemeClr val="tx1"/>
          </a:solidFill>
          <a:latin typeface="Calibri" pitchFamily="34" charset="0"/>
        </a:defRPr>
      </a:lvl8pPr>
      <a:lvl9pPr marL="1469258" algn="l" defTabSz="1044551" rtl="0" fontAlgn="base">
        <a:spcBef>
          <a:spcPct val="0"/>
        </a:spcBef>
        <a:spcAft>
          <a:spcPct val="0"/>
        </a:spcAft>
        <a:defRPr sz="3700">
          <a:solidFill>
            <a:schemeClr val="tx1"/>
          </a:solidFill>
          <a:latin typeface="Calibri" pitchFamily="34" charset="0"/>
        </a:defRPr>
      </a:lvl9pPr>
    </p:titleStyle>
    <p:bodyStyle>
      <a:lvl1pPr marL="391547" indent="-391547" algn="l" defTabSz="1044551"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8139" indent="-325226" algn="l" defTabSz="1044551"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4731" indent="-260181" algn="l" defTabSz="1044551"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7645" indent="-260181" algn="l" defTabSz="1044551"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50558" indent="-260181" algn="l" defTabSz="1044551"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73170" indent="-261198" algn="l" defTabSz="104478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95564" indent="-261198" algn="l" defTabSz="104478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7960" indent="-261198" algn="l" defTabSz="104478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40355" indent="-261198" algn="l" defTabSz="104478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4789" rtl="0" eaLnBrk="1" latinLnBrk="0" hangingPunct="1">
        <a:defRPr sz="2100" kern="1200">
          <a:solidFill>
            <a:schemeClr val="tx1"/>
          </a:solidFill>
          <a:latin typeface="+mn-lt"/>
          <a:ea typeface="+mn-ea"/>
          <a:cs typeface="+mn-cs"/>
        </a:defRPr>
      </a:lvl1pPr>
      <a:lvl2pPr marL="522395" algn="l" defTabSz="1044789" rtl="0" eaLnBrk="1" latinLnBrk="0" hangingPunct="1">
        <a:defRPr sz="2100" kern="1200">
          <a:solidFill>
            <a:schemeClr val="tx1"/>
          </a:solidFill>
          <a:latin typeface="+mn-lt"/>
          <a:ea typeface="+mn-ea"/>
          <a:cs typeface="+mn-cs"/>
        </a:defRPr>
      </a:lvl2pPr>
      <a:lvl3pPr marL="1044789" algn="l" defTabSz="1044789" rtl="0" eaLnBrk="1" latinLnBrk="0" hangingPunct="1">
        <a:defRPr sz="2100" kern="1200">
          <a:solidFill>
            <a:schemeClr val="tx1"/>
          </a:solidFill>
          <a:latin typeface="+mn-lt"/>
          <a:ea typeface="+mn-ea"/>
          <a:cs typeface="+mn-cs"/>
        </a:defRPr>
      </a:lvl3pPr>
      <a:lvl4pPr marL="1567183" algn="l" defTabSz="1044789" rtl="0" eaLnBrk="1" latinLnBrk="0" hangingPunct="1">
        <a:defRPr sz="2100" kern="1200">
          <a:solidFill>
            <a:schemeClr val="tx1"/>
          </a:solidFill>
          <a:latin typeface="+mn-lt"/>
          <a:ea typeface="+mn-ea"/>
          <a:cs typeface="+mn-cs"/>
        </a:defRPr>
      </a:lvl4pPr>
      <a:lvl5pPr marL="2089577" algn="l" defTabSz="1044789" rtl="0" eaLnBrk="1" latinLnBrk="0" hangingPunct="1">
        <a:defRPr sz="2100" kern="1200">
          <a:solidFill>
            <a:schemeClr val="tx1"/>
          </a:solidFill>
          <a:latin typeface="+mn-lt"/>
          <a:ea typeface="+mn-ea"/>
          <a:cs typeface="+mn-cs"/>
        </a:defRPr>
      </a:lvl5pPr>
      <a:lvl6pPr marL="2611973" algn="l" defTabSz="1044789" rtl="0" eaLnBrk="1" latinLnBrk="0" hangingPunct="1">
        <a:defRPr sz="2100" kern="1200">
          <a:solidFill>
            <a:schemeClr val="tx1"/>
          </a:solidFill>
          <a:latin typeface="+mn-lt"/>
          <a:ea typeface="+mn-ea"/>
          <a:cs typeface="+mn-cs"/>
        </a:defRPr>
      </a:lvl6pPr>
      <a:lvl7pPr marL="3134368" algn="l" defTabSz="1044789" rtl="0" eaLnBrk="1" latinLnBrk="0" hangingPunct="1">
        <a:defRPr sz="2100" kern="1200">
          <a:solidFill>
            <a:schemeClr val="tx1"/>
          </a:solidFill>
          <a:latin typeface="+mn-lt"/>
          <a:ea typeface="+mn-ea"/>
          <a:cs typeface="+mn-cs"/>
        </a:defRPr>
      </a:lvl7pPr>
      <a:lvl8pPr marL="3656762" algn="l" defTabSz="1044789" rtl="0" eaLnBrk="1" latinLnBrk="0" hangingPunct="1">
        <a:defRPr sz="2100" kern="1200">
          <a:solidFill>
            <a:schemeClr val="tx1"/>
          </a:solidFill>
          <a:latin typeface="+mn-lt"/>
          <a:ea typeface="+mn-ea"/>
          <a:cs typeface="+mn-cs"/>
        </a:defRPr>
      </a:lvl8pPr>
      <a:lvl9pPr marL="4179157" algn="l" defTabSz="1044789"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2357438"/>
            <a:ext cx="10972800" cy="2274887"/>
          </a:xfrm>
          <a:prstGeom prst="rect">
            <a:avLst/>
          </a:prstGeom>
          <a:gradFill rotWithShape="1">
            <a:gsLst>
              <a:gs pos="0">
                <a:srgbClr val="9ACA3C"/>
              </a:gs>
              <a:gs pos="100000">
                <a:srgbClr val="9ACA3C">
                  <a:gamma/>
                  <a:tint val="20000"/>
                  <a:invGamma/>
                </a:srgbClr>
              </a:gs>
            </a:gsLst>
            <a:lin ang="18900000" scaled="1"/>
          </a:gradFill>
          <a:ln w="38100">
            <a:solidFill>
              <a:srgbClr val="F57E20"/>
            </a:solidFill>
            <a:miter lim="800000"/>
            <a:headEnd/>
            <a:tailEnd/>
          </a:ln>
        </p:spPr>
        <p:txBody>
          <a:bodyPr lIns="104384" tIns="52192" rIns="104384" bIns="52192"/>
          <a:lstStyle/>
          <a:p>
            <a:pPr defTabSz="1043848">
              <a:defRPr/>
            </a:pPr>
            <a:endParaRPr lang="en-US" dirty="0">
              <a:solidFill>
                <a:prstClr val="white"/>
              </a:solidFill>
              <a:cs typeface="Arial" pitchFamily="34" charset="0"/>
              <a:sym typeface="Helvetica Light"/>
            </a:endParaRPr>
          </a:p>
        </p:txBody>
      </p:sp>
      <p:pic>
        <p:nvPicPr>
          <p:cNvPr id="4" name="Picture 10"/>
          <p:cNvPicPr>
            <a:picLocks noChangeAspect="1"/>
          </p:cNvPicPr>
          <p:nvPr userDrawn="1"/>
        </p:nvPicPr>
        <p:blipFill>
          <a:blip r:embed="rId2" cstate="print"/>
          <a:srcRect/>
          <a:stretch>
            <a:fillRect/>
          </a:stretch>
        </p:blipFill>
        <p:spPr bwMode="auto">
          <a:xfrm>
            <a:off x="3276600" y="411265"/>
            <a:ext cx="4038600" cy="1604036"/>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hf hdr="0" ftr="0" dt="0"/>
  <p:txStyles>
    <p:titleStyle>
      <a:lvl1pPr algn="ctr" defTabSz="1042988" rtl="0" eaLnBrk="0" fontAlgn="base" hangingPunct="0">
        <a:spcBef>
          <a:spcPct val="0"/>
        </a:spcBef>
        <a:spcAft>
          <a:spcPct val="0"/>
        </a:spcAft>
        <a:defRPr sz="5100" kern="1200">
          <a:solidFill>
            <a:schemeClr val="tx1"/>
          </a:solidFill>
          <a:latin typeface="+mj-lt"/>
          <a:ea typeface="+mj-ea"/>
          <a:cs typeface="+mj-cs"/>
        </a:defRPr>
      </a:lvl1pPr>
      <a:lvl2pPr algn="ctr" defTabSz="1042988" rtl="0" eaLnBrk="0" fontAlgn="base" hangingPunct="0">
        <a:spcBef>
          <a:spcPct val="0"/>
        </a:spcBef>
        <a:spcAft>
          <a:spcPct val="0"/>
        </a:spcAft>
        <a:defRPr sz="5100">
          <a:solidFill>
            <a:schemeClr val="tx1"/>
          </a:solidFill>
          <a:latin typeface="Calibri" pitchFamily="34" charset="0"/>
        </a:defRPr>
      </a:lvl2pPr>
      <a:lvl3pPr algn="ctr" defTabSz="1042988" rtl="0" eaLnBrk="0" fontAlgn="base" hangingPunct="0">
        <a:spcBef>
          <a:spcPct val="0"/>
        </a:spcBef>
        <a:spcAft>
          <a:spcPct val="0"/>
        </a:spcAft>
        <a:defRPr sz="5100">
          <a:solidFill>
            <a:schemeClr val="tx1"/>
          </a:solidFill>
          <a:latin typeface="Calibri" pitchFamily="34" charset="0"/>
        </a:defRPr>
      </a:lvl3pPr>
      <a:lvl4pPr algn="ctr" defTabSz="1042988" rtl="0" eaLnBrk="0" fontAlgn="base" hangingPunct="0">
        <a:spcBef>
          <a:spcPct val="0"/>
        </a:spcBef>
        <a:spcAft>
          <a:spcPct val="0"/>
        </a:spcAft>
        <a:defRPr sz="5100">
          <a:solidFill>
            <a:schemeClr val="tx1"/>
          </a:solidFill>
          <a:latin typeface="Calibri" pitchFamily="34" charset="0"/>
        </a:defRPr>
      </a:lvl4pPr>
      <a:lvl5pPr algn="ctr" defTabSz="1042988" rtl="0" eaLnBrk="0" fontAlgn="base" hangingPunct="0">
        <a:spcBef>
          <a:spcPct val="0"/>
        </a:spcBef>
        <a:spcAft>
          <a:spcPct val="0"/>
        </a:spcAft>
        <a:defRPr sz="5100">
          <a:solidFill>
            <a:schemeClr val="tx1"/>
          </a:solidFill>
          <a:latin typeface="Calibri" pitchFamily="34" charset="0"/>
        </a:defRPr>
      </a:lvl5pPr>
      <a:lvl6pPr marL="367044" algn="ctr" defTabSz="1043769" rtl="0" fontAlgn="base">
        <a:spcBef>
          <a:spcPct val="0"/>
        </a:spcBef>
        <a:spcAft>
          <a:spcPct val="0"/>
        </a:spcAft>
        <a:defRPr sz="5100">
          <a:solidFill>
            <a:schemeClr val="tx1"/>
          </a:solidFill>
          <a:latin typeface="Calibri" pitchFamily="34" charset="0"/>
        </a:defRPr>
      </a:lvl6pPr>
      <a:lvl7pPr marL="734081" algn="ctr" defTabSz="1043769" rtl="0" fontAlgn="base">
        <a:spcBef>
          <a:spcPct val="0"/>
        </a:spcBef>
        <a:spcAft>
          <a:spcPct val="0"/>
        </a:spcAft>
        <a:defRPr sz="5100">
          <a:solidFill>
            <a:schemeClr val="tx1"/>
          </a:solidFill>
          <a:latin typeface="Calibri" pitchFamily="34" charset="0"/>
        </a:defRPr>
      </a:lvl7pPr>
      <a:lvl8pPr marL="1101122" algn="ctr" defTabSz="1043769" rtl="0" fontAlgn="base">
        <a:spcBef>
          <a:spcPct val="0"/>
        </a:spcBef>
        <a:spcAft>
          <a:spcPct val="0"/>
        </a:spcAft>
        <a:defRPr sz="5100">
          <a:solidFill>
            <a:schemeClr val="tx1"/>
          </a:solidFill>
          <a:latin typeface="Calibri" pitchFamily="34" charset="0"/>
        </a:defRPr>
      </a:lvl8pPr>
      <a:lvl9pPr marL="1468160" algn="ctr" defTabSz="1043769" rtl="0" fontAlgn="base">
        <a:spcBef>
          <a:spcPct val="0"/>
        </a:spcBef>
        <a:spcAft>
          <a:spcPct val="0"/>
        </a:spcAft>
        <a:defRPr sz="5100">
          <a:solidFill>
            <a:schemeClr val="tx1"/>
          </a:solidFill>
          <a:latin typeface="Calibri" pitchFamily="34" charset="0"/>
        </a:defRPr>
      </a:lvl9pPr>
    </p:titleStyle>
    <p:bodyStyle>
      <a:lvl1pPr marL="390525" indent="-390525" algn="l" defTabSz="1042988"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46138" indent="-323850" algn="l" defTabSz="104298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303338" indent="-258763" algn="l" defTabSz="1042988"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25625" indent="-258763" algn="l" defTabSz="1042988"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46325" indent="-258763" algn="l" defTabSz="1042988"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70583"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92506"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4432"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6354"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3848" rtl="0" eaLnBrk="1" latinLnBrk="0" hangingPunct="1">
        <a:defRPr sz="2100" kern="1200">
          <a:solidFill>
            <a:schemeClr val="tx1"/>
          </a:solidFill>
          <a:latin typeface="+mn-lt"/>
          <a:ea typeface="+mn-ea"/>
          <a:cs typeface="+mn-cs"/>
        </a:defRPr>
      </a:lvl1pPr>
      <a:lvl2pPr marL="521924" algn="l" defTabSz="1043848" rtl="0" eaLnBrk="1" latinLnBrk="0" hangingPunct="1">
        <a:defRPr sz="2100" kern="1200">
          <a:solidFill>
            <a:schemeClr val="tx1"/>
          </a:solidFill>
          <a:latin typeface="+mn-lt"/>
          <a:ea typeface="+mn-ea"/>
          <a:cs typeface="+mn-cs"/>
        </a:defRPr>
      </a:lvl2pPr>
      <a:lvl3pPr marL="1043848" algn="l" defTabSz="1043848" rtl="0" eaLnBrk="1" latinLnBrk="0" hangingPunct="1">
        <a:defRPr sz="2100" kern="1200">
          <a:solidFill>
            <a:schemeClr val="tx1"/>
          </a:solidFill>
          <a:latin typeface="+mn-lt"/>
          <a:ea typeface="+mn-ea"/>
          <a:cs typeface="+mn-cs"/>
        </a:defRPr>
      </a:lvl3pPr>
      <a:lvl4pPr marL="1565773" algn="l" defTabSz="1043848" rtl="0" eaLnBrk="1" latinLnBrk="0" hangingPunct="1">
        <a:defRPr sz="2100" kern="1200">
          <a:solidFill>
            <a:schemeClr val="tx1"/>
          </a:solidFill>
          <a:latin typeface="+mn-lt"/>
          <a:ea typeface="+mn-ea"/>
          <a:cs typeface="+mn-cs"/>
        </a:defRPr>
      </a:lvl4pPr>
      <a:lvl5pPr marL="2087695" algn="l" defTabSz="1043848" rtl="0" eaLnBrk="1" latinLnBrk="0" hangingPunct="1">
        <a:defRPr sz="2100" kern="1200">
          <a:solidFill>
            <a:schemeClr val="tx1"/>
          </a:solidFill>
          <a:latin typeface="+mn-lt"/>
          <a:ea typeface="+mn-ea"/>
          <a:cs typeface="+mn-cs"/>
        </a:defRPr>
      </a:lvl5pPr>
      <a:lvl6pPr marL="2609621" algn="l" defTabSz="1043848" rtl="0" eaLnBrk="1" latinLnBrk="0" hangingPunct="1">
        <a:defRPr sz="2100" kern="1200">
          <a:solidFill>
            <a:schemeClr val="tx1"/>
          </a:solidFill>
          <a:latin typeface="+mn-lt"/>
          <a:ea typeface="+mn-ea"/>
          <a:cs typeface="+mn-cs"/>
        </a:defRPr>
      </a:lvl6pPr>
      <a:lvl7pPr marL="3131545" algn="l" defTabSz="1043848" rtl="0" eaLnBrk="1" latinLnBrk="0" hangingPunct="1">
        <a:defRPr sz="2100" kern="1200">
          <a:solidFill>
            <a:schemeClr val="tx1"/>
          </a:solidFill>
          <a:latin typeface="+mn-lt"/>
          <a:ea typeface="+mn-ea"/>
          <a:cs typeface="+mn-cs"/>
        </a:defRPr>
      </a:lvl7pPr>
      <a:lvl8pPr marL="3653467" algn="l" defTabSz="1043848" rtl="0" eaLnBrk="1" latinLnBrk="0" hangingPunct="1">
        <a:defRPr sz="2100" kern="1200">
          <a:solidFill>
            <a:schemeClr val="tx1"/>
          </a:solidFill>
          <a:latin typeface="+mn-lt"/>
          <a:ea typeface="+mn-ea"/>
          <a:cs typeface="+mn-cs"/>
        </a:defRPr>
      </a:lvl8pPr>
      <a:lvl9pPr marL="4175393" algn="l" defTabSz="1043848"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638"/>
            <a:ext cx="10972800" cy="577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475"/>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6148" name="Text Placeholder 2"/>
          <p:cNvSpPr>
            <a:spLocks noGrp="1"/>
          </p:cNvSpPr>
          <p:nvPr>
            <p:ph type="body" idx="1"/>
          </p:nvPr>
        </p:nvSpPr>
        <p:spPr bwMode="auto">
          <a:xfrm>
            <a:off x="549275" y="1708150"/>
            <a:ext cx="9874250" cy="4826000"/>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525" y="6926263"/>
            <a:ext cx="549275" cy="388937"/>
          </a:xfrm>
          <a:prstGeom prst="rect">
            <a:avLst/>
          </a:prstGeom>
        </p:spPr>
        <p:txBody>
          <a:bodyPr vert="horz" wrap="square" lIns="104300" tIns="52147" rIns="104300" bIns="52147" numCol="1" anchor="ctr" anchorCtr="0" compatLnSpc="1">
            <a:prstTxWarp prst="textNoShape">
              <a:avLst/>
            </a:prstTxWarp>
          </a:bodyPr>
          <a:lstStyle>
            <a:lvl1pPr algn="r" hangingPunct="0">
              <a:defRPr sz="1400" b="1">
                <a:solidFill>
                  <a:srgbClr val="F57E20"/>
                </a:solidFill>
                <a:latin typeface="Helvetica Light"/>
                <a:sym typeface="Helvetica Light"/>
              </a:defRPr>
            </a:lvl1pPr>
          </a:lstStyle>
          <a:p>
            <a:pPr defTabSz="1023938" fontAlgn="base">
              <a:spcBef>
                <a:spcPct val="0"/>
              </a:spcBef>
              <a:spcAft>
                <a:spcPct val="0"/>
              </a:spcAft>
              <a:defRPr/>
            </a:pPr>
            <a:fld id="{52161D1A-232D-49E2-8583-D795D8800A47}" type="slidenum">
              <a:rPr lang="en-US">
                <a:cs typeface="Arial" pitchFamily="34" charset="0"/>
              </a:rPr>
              <a:pPr defTabSz="1023938" fontAlgn="base">
                <a:spcBef>
                  <a:spcPct val="0"/>
                </a:spcBef>
                <a:spcAft>
                  <a:spcPct val="0"/>
                </a:spcAft>
                <a:defRPr/>
              </a:pPr>
              <a:t>‹#›</a:t>
            </a:fld>
            <a:endParaRPr lang="en-US">
              <a:cs typeface="Arial" pitchFamily="34" charset="0"/>
            </a:endParaRPr>
          </a:p>
        </p:txBody>
      </p:sp>
      <p:sp>
        <p:nvSpPr>
          <p:cNvPr id="6151" name="Title Placeholder 1"/>
          <p:cNvSpPr>
            <a:spLocks noGrp="1"/>
          </p:cNvSpPr>
          <p:nvPr>
            <p:ph type="title"/>
          </p:nvPr>
        </p:nvSpPr>
        <p:spPr bwMode="auto">
          <a:xfrm>
            <a:off x="549275" y="293688"/>
            <a:ext cx="9874250"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Lst>
  <p:timing>
    <p:tnLst>
      <p:par>
        <p:cTn id="1" dur="indefinite" restart="never" nodeType="tmRoot"/>
      </p:par>
    </p:tnLst>
  </p:timing>
  <p:hf sldNum="0" hdr="0" dt="0"/>
  <p:txStyles>
    <p:titleStyle>
      <a:lvl1pPr algn="l" defTabSz="1041400"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525" indent="-390525" algn="l" defTabSz="1041400"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138" indent="-323850" algn="l" defTabSz="1041400"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1750" indent="-258763" algn="l" defTabSz="1041400"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038"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325"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Layout" Target="../slideLayouts/slideLayout2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Layout" Target="../slideLayouts/slideLayout2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Layout" Target="../slideLayouts/slideLayout240.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mailto:spruitt@achieve.org"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hyperlink" Target="http://www.achieve.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2743200"/>
            <a:ext cx="10972800" cy="1752600"/>
          </a:xfrm>
          <a:prstGeom prst="rect">
            <a:avLst/>
          </a:prstGeom>
          <a:gradFill rotWithShape="0">
            <a:gsLst>
              <a:gs pos="0">
                <a:srgbClr val="9BBB59"/>
              </a:gs>
              <a:gs pos="42999">
                <a:srgbClr val="C3D69B"/>
              </a:gs>
              <a:gs pos="98000">
                <a:srgbClr val="FFFFFF"/>
              </a:gs>
              <a:gs pos="100000">
                <a:srgbClr val="FFFFFF"/>
              </a:gs>
            </a:gsLst>
            <a:lin ang="18900000"/>
          </a:gradFill>
          <a:ln w="54186">
            <a:solidFill>
              <a:srgbClr val="F79646"/>
            </a:solidFill>
            <a:round/>
            <a:headEnd/>
            <a:tailEnd/>
          </a:ln>
        </p:spPr>
        <p:txBody>
          <a:bodyPr lIns="101484" tIns="57993" rIns="101484" bIns="57993"/>
          <a:lstStyle/>
          <a:p>
            <a:pPr algn="ctr" defTabSz="1042755" fontAlgn="base" hangingPunct="0">
              <a:lnSpc>
                <a:spcPts val="6584"/>
              </a:lnSpc>
              <a:spcBef>
                <a:spcPts val="1445"/>
              </a:spcBef>
              <a:spcAft>
                <a:spcPct val="0"/>
              </a:spcAft>
            </a:pPr>
            <a:r>
              <a:rPr lang="en-US" sz="5400" b="1" dirty="0"/>
              <a:t>Developing and Using Evidence </a:t>
            </a:r>
            <a:r>
              <a:rPr lang="en-US" sz="5400" b="1" dirty="0" smtClean="0"/>
              <a:t>Statements</a:t>
            </a:r>
            <a:endParaRPr lang="en-US" sz="5300" b="1" dirty="0" smtClean="0">
              <a:solidFill>
                <a:srgbClr val="000000"/>
              </a:solidFill>
              <a:sym typeface="Helvetica Light" charset="0"/>
            </a:endParaRPr>
          </a:p>
        </p:txBody>
      </p:sp>
      <p:pic>
        <p:nvPicPr>
          <p:cNvPr id="6" name="Picture 10"/>
          <p:cNvPicPr>
            <a:picLocks noChangeAspect="1"/>
          </p:cNvPicPr>
          <p:nvPr/>
        </p:nvPicPr>
        <p:blipFill>
          <a:blip r:embed="rId3" cstate="print"/>
          <a:srcRect/>
          <a:stretch>
            <a:fillRect/>
          </a:stretch>
        </p:blipFill>
        <p:spPr bwMode="auto">
          <a:xfrm>
            <a:off x="3276602" y="411265"/>
            <a:ext cx="4038600" cy="1604036"/>
          </a:xfrm>
          <a:prstGeom prst="rect">
            <a:avLst/>
          </a:prstGeom>
          <a:noFill/>
          <a:ln w="9525">
            <a:noFill/>
            <a:miter lim="800000"/>
            <a:headEnd/>
            <a:tailEnd/>
          </a:ln>
        </p:spPr>
      </p:pic>
    </p:spTree>
    <p:extLst>
      <p:ext uri="{BB962C8B-B14F-4D97-AF65-F5344CB8AC3E}">
        <p14:creationId xmlns:p14="http://schemas.microsoft.com/office/powerpoint/2010/main" val="125940738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15000"/>
              </a:lnSpc>
              <a:spcBef>
                <a:spcPts val="0"/>
              </a:spcBef>
              <a:spcAft>
                <a:spcPts val="0"/>
              </a:spcAft>
            </a:pPr>
            <a:r>
              <a:rPr lang="en-US" dirty="0">
                <a:ea typeface="Calibri" panose="020F0502020204030204" pitchFamily="34" charset="0"/>
              </a:rPr>
              <a:t>Using Mathematics and </a:t>
            </a:r>
            <a:r>
              <a:rPr lang="en-US" dirty="0" smtClean="0">
                <a:ea typeface="Calibri" panose="020F0502020204030204" pitchFamily="34" charset="0"/>
              </a:rPr>
              <a:t/>
            </a:r>
            <a:br>
              <a:rPr lang="en-US" dirty="0" smtClean="0">
                <a:ea typeface="Calibri" panose="020F0502020204030204" pitchFamily="34" charset="0"/>
              </a:rPr>
            </a:br>
            <a:r>
              <a:rPr lang="en-US" dirty="0" smtClean="0">
                <a:ea typeface="Calibri" panose="020F0502020204030204" pitchFamily="34" charset="0"/>
              </a:rPr>
              <a:t>Computational Thinking </a:t>
            </a:r>
            <a:r>
              <a:rPr lang="en-US" dirty="0" smtClean="0"/>
              <a:t>Template</a:t>
            </a:r>
            <a:endParaRPr lang="en-US"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Ø"/>
            </a:pPr>
            <a:r>
              <a:rPr lang="en-US" dirty="0" smtClean="0"/>
              <a:t>Representation</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Modeling  – can be used for </a:t>
            </a:r>
            <a:r>
              <a:rPr lang="en-US" dirty="0" smtClean="0"/>
              <a:t>prediction</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Analysis  – includes computational </a:t>
            </a:r>
            <a:r>
              <a:rPr lang="en-US" dirty="0" smtClean="0"/>
              <a:t>thinking</a:t>
            </a:r>
            <a:endParaRPr lang="en-US" dirty="0"/>
          </a:p>
        </p:txBody>
      </p:sp>
    </p:spTree>
    <p:extLst>
      <p:ext uri="{BB962C8B-B14F-4D97-AF65-F5344CB8AC3E}">
        <p14:creationId xmlns:p14="http://schemas.microsoft.com/office/powerpoint/2010/main" val="1712693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Explanation Template</a:t>
            </a:r>
            <a:endParaRPr lang="en-US" dirty="0"/>
          </a:p>
        </p:txBody>
      </p:sp>
      <p:sp>
        <p:nvSpPr>
          <p:cNvPr id="3" name="Content Placeholder 2"/>
          <p:cNvSpPr>
            <a:spLocks noGrp="1"/>
          </p:cNvSpPr>
          <p:nvPr>
            <p:ph idx="1"/>
          </p:nvPr>
        </p:nvSpPr>
        <p:spPr/>
        <p:txBody>
          <a:bodyPr>
            <a:normAutofit fontScale="77500" lnSpcReduction="20000"/>
          </a:bodyPr>
          <a:lstStyle/>
          <a:p>
            <a:pPr lvl="0">
              <a:buFont typeface="Wingdings" panose="05000000000000000000" pitchFamily="2" charset="2"/>
              <a:buChar char="Ø"/>
            </a:pPr>
            <a:r>
              <a:rPr lang="en-US" dirty="0" smtClean="0"/>
              <a:t>Explanation </a:t>
            </a:r>
            <a:r>
              <a:rPr lang="en-US" dirty="0"/>
              <a:t>of </a:t>
            </a:r>
            <a:r>
              <a:rPr lang="en-US" dirty="0" smtClean="0"/>
              <a:t>phenomena</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Evidence : scientific data that supports the student’s claim. This data can come from an investigation that students complete or from another source, such as observations, reading material, archived data, or other sources of information. The data needs to be both </a:t>
            </a:r>
            <a:r>
              <a:rPr lang="en-US" i="1" dirty="0"/>
              <a:t>appropriate </a:t>
            </a:r>
            <a:r>
              <a:rPr lang="en-US" dirty="0"/>
              <a:t>and </a:t>
            </a:r>
            <a:r>
              <a:rPr lang="en-US" i="1" dirty="0"/>
              <a:t>sufficient </a:t>
            </a:r>
            <a:r>
              <a:rPr lang="en-US" dirty="0"/>
              <a:t>to support the claim</a:t>
            </a:r>
            <a:r>
              <a:rPr lang="en-US" dirty="0" smtClean="0"/>
              <a:t>.</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Reasoning : a justification that shows why the data counts as evidence to support the claim and includes appropriate scientific principles. The reasoning ties in the scientific background knowledge or scientific theory that justifies making the claim and choosing the appropriate evidence.</a:t>
            </a:r>
          </a:p>
          <a:p>
            <a:endParaRPr lang="en-US" dirty="0"/>
          </a:p>
        </p:txBody>
      </p:sp>
    </p:spTree>
    <p:extLst>
      <p:ext uri="{BB962C8B-B14F-4D97-AF65-F5344CB8AC3E}">
        <p14:creationId xmlns:p14="http://schemas.microsoft.com/office/powerpoint/2010/main" val="320763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Solutions Template</a:t>
            </a:r>
            <a:endParaRPr lang="en-US" dirty="0"/>
          </a:p>
        </p:txBody>
      </p:sp>
      <p:sp>
        <p:nvSpPr>
          <p:cNvPr id="3" name="Content Placeholder 2"/>
          <p:cNvSpPr>
            <a:spLocks noGrp="1"/>
          </p:cNvSpPr>
          <p:nvPr>
            <p:ph idx="1"/>
          </p:nvPr>
        </p:nvSpPr>
        <p:spPr/>
        <p:txBody>
          <a:bodyPr>
            <a:normAutofit fontScale="85000" lnSpcReduction="20000"/>
          </a:bodyPr>
          <a:lstStyle/>
          <a:p>
            <a:pPr lvl="0">
              <a:buFont typeface="Wingdings" panose="05000000000000000000" pitchFamily="2" charset="2"/>
              <a:buChar char="Ø"/>
            </a:pPr>
            <a:r>
              <a:rPr lang="en-US" dirty="0"/>
              <a:t>Designing Solutions - Uses scientific information to generate a number of possible </a:t>
            </a:r>
            <a:r>
              <a:rPr lang="en-US" dirty="0" smtClean="0"/>
              <a:t>solutions.</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Description of criteria and constraints, including quantification when </a:t>
            </a:r>
            <a:r>
              <a:rPr lang="en-US" dirty="0" smtClean="0"/>
              <a:t>appropriate.</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Evaluating potential solutions: compare the results of testing solutions to the criteria and constraints of the </a:t>
            </a:r>
            <a:r>
              <a:rPr lang="en-US" dirty="0" smtClean="0"/>
              <a:t>problem.</a:t>
            </a:r>
          </a:p>
          <a:p>
            <a:pPr lvl="0">
              <a:buFont typeface="Wingdings" panose="05000000000000000000" pitchFamily="2" charset="2"/>
              <a:buChar char="Ø"/>
            </a:pPr>
            <a:endParaRPr lang="en-US" dirty="0"/>
          </a:p>
          <a:p>
            <a:pPr>
              <a:buFont typeface="Wingdings" panose="05000000000000000000" pitchFamily="2" charset="2"/>
              <a:buChar char="Ø"/>
            </a:pPr>
            <a:r>
              <a:rPr lang="en-US" dirty="0"/>
              <a:t>Optimizing the solution: refine the solution to improve its compliance to the criteria and constraints and/or to apply the results of </a:t>
            </a:r>
            <a:r>
              <a:rPr lang="en-US" dirty="0" smtClean="0"/>
              <a:t>testing</a:t>
            </a:r>
            <a:r>
              <a:rPr lang="en-US" dirty="0"/>
              <a:t>.</a:t>
            </a:r>
          </a:p>
        </p:txBody>
      </p:sp>
    </p:spTree>
    <p:extLst>
      <p:ext uri="{BB962C8B-B14F-4D97-AF65-F5344CB8AC3E}">
        <p14:creationId xmlns:p14="http://schemas.microsoft.com/office/powerpoint/2010/main" val="3502525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Engaging in Argument from Evidence</a:t>
            </a:r>
            <a:br>
              <a:rPr lang="en-US" dirty="0" smtClean="0"/>
            </a:br>
            <a:r>
              <a:rPr lang="en-US" dirty="0" smtClean="0"/>
              <a:t>Template</a:t>
            </a:r>
            <a:endParaRPr lang="en-US" dirty="0"/>
          </a:p>
        </p:txBody>
      </p:sp>
      <p:sp>
        <p:nvSpPr>
          <p:cNvPr id="3" name="Content Placeholder 2"/>
          <p:cNvSpPr>
            <a:spLocks noGrp="1"/>
          </p:cNvSpPr>
          <p:nvPr>
            <p:ph idx="1"/>
          </p:nvPr>
        </p:nvSpPr>
        <p:spPr/>
        <p:txBody>
          <a:bodyPr>
            <a:normAutofit fontScale="77500" lnSpcReduction="20000"/>
          </a:bodyPr>
          <a:lstStyle/>
          <a:p>
            <a:pPr lvl="0">
              <a:buFont typeface="Wingdings" panose="05000000000000000000" pitchFamily="2" charset="2"/>
              <a:buChar char="Ø"/>
            </a:pPr>
            <a:r>
              <a:rPr lang="en-US" dirty="0" smtClean="0"/>
              <a:t>Supported </a:t>
            </a:r>
            <a:r>
              <a:rPr lang="en-US" dirty="0"/>
              <a:t>claims : Any ideas or designs that students are </a:t>
            </a:r>
            <a:r>
              <a:rPr lang="en-US" dirty="0" smtClean="0"/>
              <a:t>supporting.</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Identifying scientific evidence: identification of multiple lines of scientific evidence that is relevant to a particular scientific question or engineering design problem</a:t>
            </a:r>
            <a:r>
              <a:rPr lang="en-US" dirty="0" smtClean="0"/>
              <a:t>.</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Evaluation and critique : Identification of strength of the evidence used to support an argument  or a particular design </a:t>
            </a:r>
            <a:r>
              <a:rPr lang="en-US" dirty="0" smtClean="0"/>
              <a:t>solution.</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Reasoning and Synthesis: Synthesizing the evidence logically and connecting to </a:t>
            </a:r>
            <a:r>
              <a:rPr lang="en-US" dirty="0" smtClean="0"/>
              <a:t>phenomena.</a:t>
            </a:r>
            <a:endParaRPr lang="en-US" dirty="0"/>
          </a:p>
        </p:txBody>
      </p:sp>
    </p:spTree>
    <p:extLst>
      <p:ext uri="{BB962C8B-B14F-4D97-AF65-F5344CB8AC3E}">
        <p14:creationId xmlns:p14="http://schemas.microsoft.com/office/powerpoint/2010/main" val="802754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Evaluating, and </a:t>
            </a:r>
            <a:r>
              <a:rPr lang="en-US" dirty="0" smtClean="0"/>
              <a:t/>
            </a:r>
            <a:br>
              <a:rPr lang="en-US" dirty="0" smtClean="0"/>
            </a:br>
            <a:r>
              <a:rPr lang="en-US" dirty="0" smtClean="0"/>
              <a:t>Communicating Information Template</a:t>
            </a:r>
            <a:endParaRPr lang="en-US"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Ø"/>
            </a:pPr>
            <a:r>
              <a:rPr lang="en-US" dirty="0" smtClean="0"/>
              <a:t>Obtaining</a:t>
            </a:r>
          </a:p>
          <a:p>
            <a:pPr lvl="0">
              <a:buFont typeface="Wingdings" panose="05000000000000000000" pitchFamily="2" charset="2"/>
              <a:buChar char="Ø"/>
            </a:pPr>
            <a:endParaRPr lang="en-US" sz="2800" dirty="0"/>
          </a:p>
          <a:p>
            <a:pPr lvl="0">
              <a:buFont typeface="Wingdings" panose="05000000000000000000" pitchFamily="2" charset="2"/>
              <a:buChar char="Ø"/>
            </a:pPr>
            <a:r>
              <a:rPr lang="en-US" dirty="0" smtClean="0"/>
              <a:t>Evaluating</a:t>
            </a:r>
          </a:p>
          <a:p>
            <a:pPr lvl="0">
              <a:buFont typeface="Wingdings" panose="05000000000000000000" pitchFamily="2" charset="2"/>
              <a:buChar char="Ø"/>
            </a:pPr>
            <a:endParaRPr lang="en-US" sz="2800" dirty="0"/>
          </a:p>
          <a:p>
            <a:pPr lvl="0">
              <a:buFont typeface="Wingdings" panose="05000000000000000000" pitchFamily="2" charset="2"/>
              <a:buChar char="Ø"/>
            </a:pPr>
            <a:r>
              <a:rPr lang="en-US" dirty="0"/>
              <a:t>Communicating</a:t>
            </a:r>
            <a:endParaRPr lang="en-US" sz="2800" dirty="0"/>
          </a:p>
          <a:p>
            <a:pPr lvl="1"/>
            <a:r>
              <a:rPr lang="en-US" sz="2800" dirty="0"/>
              <a:t>Communication style and format</a:t>
            </a:r>
            <a:endParaRPr lang="en-US" sz="2400" dirty="0"/>
          </a:p>
          <a:p>
            <a:pPr lvl="1"/>
            <a:r>
              <a:rPr lang="en-US" sz="2800" dirty="0"/>
              <a:t>Connecting the DCI and the CCC</a:t>
            </a:r>
            <a:endParaRPr lang="en-US" sz="2400" dirty="0"/>
          </a:p>
          <a:p>
            <a:pPr lvl="1"/>
            <a:endParaRPr lang="en-US" sz="2400" dirty="0"/>
          </a:p>
        </p:txBody>
      </p:sp>
    </p:spTree>
    <p:extLst>
      <p:ext uri="{BB962C8B-B14F-4D97-AF65-F5344CB8AC3E}">
        <p14:creationId xmlns:p14="http://schemas.microsoft.com/office/powerpoint/2010/main" val="2993970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HS-PS2-5 - Investigation</a:t>
            </a:r>
            <a:endParaRPr lang="en-US" dirty="0"/>
          </a:p>
        </p:txBody>
      </p:sp>
      <p:sp>
        <p:nvSpPr>
          <p:cNvPr id="3" name="Content Placeholder 2"/>
          <p:cNvSpPr>
            <a:spLocks noGrp="1"/>
          </p:cNvSpPr>
          <p:nvPr>
            <p:ph idx="1"/>
          </p:nvPr>
        </p:nvSpPr>
        <p:spPr>
          <a:xfrm>
            <a:off x="640080" y="1706886"/>
            <a:ext cx="10104120" cy="4827694"/>
          </a:xfrm>
        </p:spPr>
        <p:txBody>
          <a:bodyPr>
            <a:noAutofit/>
          </a:bodyPr>
          <a:lstStyle/>
          <a:p>
            <a:pPr marL="0" indent="0">
              <a:buNone/>
            </a:pPr>
            <a:r>
              <a:rPr lang="en-US" sz="2000" dirty="0"/>
              <a:t>Plan and conduct an investigation to provide evidence that an electric current can produce a magnetic field and that a changing magnetic field can produce an electric current</a:t>
            </a:r>
            <a:r>
              <a:rPr lang="en-US" sz="2000" dirty="0" smtClean="0"/>
              <a:t>.</a:t>
            </a:r>
          </a:p>
          <a:p>
            <a:pPr marL="0" indent="0">
              <a:buNone/>
            </a:pPr>
            <a:endParaRPr lang="en-US" sz="1400" b="1" dirty="0" smtClean="0"/>
          </a:p>
          <a:p>
            <a:pPr marL="0" indent="0">
              <a:buNone/>
            </a:pPr>
            <a:r>
              <a:rPr lang="en-US" sz="2000" b="1" dirty="0" smtClean="0"/>
              <a:t>Observable </a:t>
            </a:r>
            <a:r>
              <a:rPr lang="en-US" sz="2000" b="1" dirty="0"/>
              <a:t>features of the performance:</a:t>
            </a:r>
            <a:endParaRPr lang="en-US" sz="2000" dirty="0"/>
          </a:p>
          <a:p>
            <a:pPr marL="282575" lvl="0" indent="-282575">
              <a:buFont typeface="+mj-lt"/>
              <a:buAutoNum type="arabicPeriod"/>
            </a:pPr>
            <a:r>
              <a:rPr lang="en-US" sz="2000" dirty="0"/>
              <a:t>Identification of the question to be answered or phenomenon to be </a:t>
            </a:r>
            <a:r>
              <a:rPr lang="en-US" sz="2000" dirty="0" smtClean="0"/>
              <a:t>investigated</a:t>
            </a:r>
          </a:p>
          <a:p>
            <a:pPr marL="796925" lvl="0" indent="-514350">
              <a:buFont typeface="+mj-lt"/>
              <a:buAutoNum type="alphaLcPeriod"/>
            </a:pPr>
            <a:r>
              <a:rPr lang="en-US" sz="2000" dirty="0">
                <a:solidFill>
                  <a:prstClr val="black"/>
                </a:solidFill>
              </a:rPr>
              <a:t>Description includes the phenomenon under investigation: an electric current produces a magnetic field and that a changing magnetic field produces an electric current.</a:t>
            </a:r>
          </a:p>
          <a:p>
            <a:pPr marL="282575" lvl="0" indent="-282575">
              <a:buFont typeface="+mj-lt"/>
              <a:buAutoNum type="arabicPeriod" startAt="2"/>
            </a:pPr>
            <a:r>
              <a:rPr lang="en-US" sz="2000" dirty="0" smtClean="0"/>
              <a:t>Evidence </a:t>
            </a:r>
            <a:r>
              <a:rPr lang="en-US" sz="2000" dirty="0"/>
              <a:t>to answer this question </a:t>
            </a:r>
          </a:p>
          <a:p>
            <a:pPr marL="796925" lvl="0" indent="-514350">
              <a:buFont typeface="+mj-lt"/>
              <a:buAutoNum type="alphaLcPeriod"/>
            </a:pPr>
            <a:r>
              <a:rPr lang="en-US" sz="2000" dirty="0"/>
              <a:t>The evidence consists of an observable effect of a magnetic field that is uniquely related to the presence of an electric current in the circuit, an electric current in the circuit that is uniquely related to the presence of a changing magnetic field near the circuit, and the reasons why these effects seen must be causal. </a:t>
            </a:r>
          </a:p>
        </p:txBody>
      </p:sp>
    </p:spTree>
    <p:extLst>
      <p:ext uri="{BB962C8B-B14F-4D97-AF65-F5344CB8AC3E}">
        <p14:creationId xmlns:p14="http://schemas.microsoft.com/office/powerpoint/2010/main" val="3971882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HS-PS2-5 </a:t>
            </a:r>
            <a:r>
              <a:rPr lang="en-US" dirty="0" smtClean="0"/>
              <a:t>– Investigation (Cont.)</a:t>
            </a:r>
            <a:endParaRPr lang="en-US" dirty="0"/>
          </a:p>
        </p:txBody>
      </p:sp>
      <p:sp>
        <p:nvSpPr>
          <p:cNvPr id="3" name="Content Placeholder 2"/>
          <p:cNvSpPr>
            <a:spLocks noGrp="1"/>
          </p:cNvSpPr>
          <p:nvPr>
            <p:ph idx="1"/>
          </p:nvPr>
        </p:nvSpPr>
        <p:spPr>
          <a:xfrm>
            <a:off x="381000" y="1478286"/>
            <a:ext cx="10591799" cy="5074914"/>
          </a:xfrm>
        </p:spPr>
        <p:txBody>
          <a:bodyPr>
            <a:noAutofit/>
          </a:bodyPr>
          <a:lstStyle/>
          <a:p>
            <a:pPr marL="282575" lvl="0" indent="-282575">
              <a:buFont typeface="+mj-lt"/>
              <a:buAutoNum type="arabicPeriod" startAt="3"/>
            </a:pPr>
            <a:r>
              <a:rPr lang="en-US" sz="1900" dirty="0"/>
              <a:t>Methods or procedures to be used to collect the data</a:t>
            </a:r>
          </a:p>
          <a:p>
            <a:pPr marL="514350" lvl="0" indent="-282575">
              <a:buFont typeface="+mj-lt"/>
              <a:buAutoNum type="alphaLcPeriod"/>
            </a:pPr>
            <a:r>
              <a:rPr lang="en-US" sz="1900" dirty="0"/>
              <a:t>The investigation plan includes </a:t>
            </a:r>
          </a:p>
          <a:p>
            <a:pPr marL="922068" lvl="1" indent="-400050">
              <a:buFont typeface="+mj-lt"/>
              <a:buAutoNum type="romanLcPeriod"/>
            </a:pPr>
            <a:r>
              <a:rPr lang="en-US" sz="1800" dirty="0"/>
              <a:t>the use of an electric circuit through which electric current can flow, a source of electrical energy that can be placed in the circuit, the shape and orientation of the wire, and the types and positions of detectors.</a:t>
            </a:r>
          </a:p>
          <a:p>
            <a:pPr marL="922068" lvl="1" indent="-400050">
              <a:buFont typeface="+mj-lt"/>
              <a:buAutoNum type="romanLcPeriod"/>
            </a:pPr>
            <a:r>
              <a:rPr lang="en-US" sz="1800" dirty="0"/>
              <a:t>a means to indicate or measure when electric current flowing through the circuit. </a:t>
            </a:r>
          </a:p>
          <a:p>
            <a:pPr marL="922068" lvl="1" indent="-400050">
              <a:buFont typeface="+mj-lt"/>
              <a:buAutoNum type="romanLcPeriod"/>
            </a:pPr>
            <a:r>
              <a:rPr lang="en-US" sz="1800" dirty="0"/>
              <a:t>a means to indicate or measure the existence of a local magnetic field near the circuit.</a:t>
            </a:r>
          </a:p>
          <a:p>
            <a:pPr marL="922068" lvl="1" indent="-400050">
              <a:buFont typeface="+mj-lt"/>
              <a:buAutoNum type="romanLcPeriod"/>
            </a:pPr>
            <a:r>
              <a:rPr lang="en-US" sz="1800" dirty="0"/>
              <a:t>a design of a system to change the magnetic field in a nearby circuit, and a means to indicate or measure when the magnetic field is changing.</a:t>
            </a:r>
          </a:p>
          <a:p>
            <a:pPr marL="514350" lvl="0" indent="-282575">
              <a:buFont typeface="+mj-lt"/>
              <a:buAutoNum type="alphaLcPeriod"/>
            </a:pPr>
            <a:r>
              <a:rPr lang="en-US" sz="1900" dirty="0"/>
              <a:t>Plan states whether the investigation will be conducted individually or collaboratively</a:t>
            </a:r>
          </a:p>
          <a:p>
            <a:pPr marL="282575" lvl="0" indent="-282575">
              <a:buFont typeface="+mj-lt"/>
              <a:buAutoNum type="arabicPeriod" startAt="4"/>
            </a:pPr>
            <a:r>
              <a:rPr lang="en-US" sz="1900" dirty="0"/>
              <a:t>Collecting the data</a:t>
            </a:r>
          </a:p>
          <a:p>
            <a:pPr marL="514350" lvl="0" indent="-282575">
              <a:buFont typeface="+mj-lt"/>
              <a:buAutoNum type="alphaLcPeriod"/>
            </a:pPr>
            <a:r>
              <a:rPr lang="en-US" sz="1900" dirty="0"/>
              <a:t>Measurements of electric current and magnetic fields are collected and recorded.</a:t>
            </a:r>
          </a:p>
          <a:p>
            <a:pPr marL="282575" lvl="0" indent="-282575">
              <a:buFont typeface="+mj-lt"/>
              <a:buAutoNum type="arabicPeriod" startAt="5"/>
            </a:pPr>
            <a:r>
              <a:rPr lang="en-US" sz="1900" dirty="0"/>
              <a:t>Refinement of the design</a:t>
            </a:r>
          </a:p>
          <a:p>
            <a:pPr marL="514350" indent="-282575">
              <a:buFont typeface="+mj-lt"/>
              <a:buAutoNum type="alphaLcPeriod"/>
            </a:pPr>
            <a:r>
              <a:rPr lang="en-US" sz="1900" dirty="0"/>
              <a:t>The design of the investigation has been tested by collecting data, and refined so that the measurements or indicators of the presence of an electric current in the circuit and a magnetic field near the circuit can provide the required evidence</a:t>
            </a:r>
            <a:r>
              <a:rPr lang="en-US" sz="1900" dirty="0" smtClean="0"/>
              <a:t>.</a:t>
            </a:r>
            <a:endParaRPr lang="en-US" sz="1900" dirty="0"/>
          </a:p>
        </p:txBody>
      </p:sp>
    </p:spTree>
    <p:extLst>
      <p:ext uri="{BB962C8B-B14F-4D97-AF65-F5344CB8AC3E}">
        <p14:creationId xmlns:p14="http://schemas.microsoft.com/office/powerpoint/2010/main" val="1947050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HS-ESS1-5 - Argument</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4500" dirty="0" smtClean="0"/>
              <a:t>Evaluate </a:t>
            </a:r>
            <a:r>
              <a:rPr lang="en-US" sz="4500" dirty="0"/>
              <a:t>evidence of the past and current movements of continental and oceanic crust and the theory of plate tectonics to explain the ages of crustal rocks. </a:t>
            </a:r>
            <a:endParaRPr lang="en-US" sz="4500" dirty="0" smtClean="0"/>
          </a:p>
          <a:p>
            <a:pPr marL="0" marR="0" indent="0">
              <a:spcBef>
                <a:spcPts val="0"/>
              </a:spcBef>
              <a:spcAft>
                <a:spcPts val="0"/>
              </a:spcAft>
              <a:buNone/>
            </a:pPr>
            <a:endParaRPr lang="en-US" b="1" dirty="0" smtClean="0">
              <a:solidFill>
                <a:srgbClr val="000000"/>
              </a:solidFill>
              <a:ea typeface="Times New Roman" panose="02020603050405020304" pitchFamily="18" charset="0"/>
            </a:endParaRPr>
          </a:p>
          <a:p>
            <a:pPr marL="0" marR="0" indent="0">
              <a:spcBef>
                <a:spcPts val="0"/>
              </a:spcBef>
              <a:spcAft>
                <a:spcPts val="0"/>
              </a:spcAft>
              <a:buNone/>
            </a:pPr>
            <a:r>
              <a:rPr lang="en-US" sz="4500" dirty="0" smtClean="0">
                <a:solidFill>
                  <a:srgbClr val="000000"/>
                </a:solidFill>
                <a:ea typeface="Times New Roman" panose="02020603050405020304" pitchFamily="18" charset="0"/>
              </a:rPr>
              <a:t>Observable </a:t>
            </a:r>
            <a:r>
              <a:rPr lang="en-US" sz="4500" dirty="0">
                <a:solidFill>
                  <a:srgbClr val="000000"/>
                </a:solidFill>
                <a:ea typeface="Times New Roman" panose="02020603050405020304" pitchFamily="18" charset="0"/>
              </a:rPr>
              <a:t>features of the student performance: </a:t>
            </a:r>
          </a:p>
          <a:p>
            <a:pPr marL="342900" marR="0" lvl="0" indent="-342900">
              <a:spcBef>
                <a:spcPts val="0"/>
              </a:spcBef>
              <a:spcAft>
                <a:spcPts val="0"/>
              </a:spcAft>
              <a:buSzPct val="100000"/>
              <a:buFont typeface="+mj-lt"/>
              <a:buAutoNum type="arabicPeriod"/>
            </a:pPr>
            <a:r>
              <a:rPr lang="en-US" sz="3800" dirty="0">
                <a:solidFill>
                  <a:srgbClr val="000000"/>
                </a:solidFill>
                <a:ea typeface="Times New Roman" panose="02020603050405020304" pitchFamily="18" charset="0"/>
              </a:rPr>
              <a:t>Supported claims</a:t>
            </a:r>
          </a:p>
          <a:p>
            <a:pPr marL="742950" marR="0" lvl="1" indent="-285750">
              <a:spcBef>
                <a:spcPts val="0"/>
              </a:spcBef>
              <a:spcAft>
                <a:spcPts val="0"/>
              </a:spcAft>
              <a:buFont typeface="+mj-lt"/>
              <a:buAutoNum type="alphaLcPeriod"/>
            </a:pPr>
            <a:r>
              <a:rPr lang="en-US" sz="3800" dirty="0">
                <a:solidFill>
                  <a:srgbClr val="000000"/>
                </a:solidFill>
                <a:ea typeface="Times New Roman" panose="02020603050405020304" pitchFamily="18" charset="0"/>
              </a:rPr>
              <a:t>The supported claim is that crustal materials of different ages are arranged on Earth’s surface in a pattern attributed to plate tectonic activity</a:t>
            </a:r>
            <a:r>
              <a:rPr lang="en-US" sz="3800" dirty="0" smtClean="0">
                <a:solidFill>
                  <a:srgbClr val="000000"/>
                </a:solidFill>
                <a:ea typeface="Times New Roman" panose="02020603050405020304" pitchFamily="18" charset="0"/>
              </a:rPr>
              <a:t>.</a:t>
            </a:r>
          </a:p>
          <a:p>
            <a:pPr marL="742950" marR="0" lvl="1" indent="-285750">
              <a:spcBef>
                <a:spcPts val="0"/>
              </a:spcBef>
              <a:spcAft>
                <a:spcPts val="0"/>
              </a:spcAft>
              <a:buFont typeface="+mj-lt"/>
              <a:buAutoNum type="alphaLcPeriod"/>
            </a:pPr>
            <a:endParaRPr lang="en-US" sz="3800" dirty="0">
              <a:solidFill>
                <a:srgbClr val="000000"/>
              </a:solidFill>
              <a:ea typeface="Times New Roman" panose="02020603050405020304" pitchFamily="18" charset="0"/>
            </a:endParaRPr>
          </a:p>
          <a:p>
            <a:pPr marL="342900" marR="0" lvl="0" indent="-342900">
              <a:spcBef>
                <a:spcPts val="0"/>
              </a:spcBef>
              <a:spcAft>
                <a:spcPts val="0"/>
              </a:spcAft>
              <a:buSzPct val="100000"/>
              <a:buFont typeface="+mj-lt"/>
              <a:buAutoNum type="arabicPeriod"/>
            </a:pPr>
            <a:r>
              <a:rPr lang="en-US" sz="3800" dirty="0">
                <a:ea typeface="Times New Roman" panose="02020603050405020304" pitchFamily="18" charset="0"/>
              </a:rPr>
              <a:t>Identifying scientific evidence</a:t>
            </a:r>
          </a:p>
          <a:p>
            <a:pPr marL="742950" marR="0" lvl="1" indent="-285750">
              <a:spcBef>
                <a:spcPts val="0"/>
              </a:spcBef>
              <a:spcAft>
                <a:spcPts val="0"/>
              </a:spcAft>
              <a:buFont typeface="+mj-lt"/>
              <a:buAutoNum type="alphaLcPeriod"/>
            </a:pPr>
            <a:r>
              <a:rPr lang="en-US" sz="3800" dirty="0">
                <a:ea typeface="Times New Roman" panose="02020603050405020304" pitchFamily="18" charset="0"/>
              </a:rPr>
              <a:t>Identified evidence includes:</a:t>
            </a:r>
          </a:p>
          <a:p>
            <a:pPr marL="1143000" marR="0" lvl="2" indent="-228600">
              <a:spcBef>
                <a:spcPts val="0"/>
              </a:spcBef>
              <a:spcAft>
                <a:spcPts val="0"/>
              </a:spcAft>
              <a:buFont typeface="+mj-lt"/>
              <a:buAutoNum type="romanLcPeriod"/>
            </a:pPr>
            <a:r>
              <a:rPr lang="en-US" sz="3800" dirty="0">
                <a:ea typeface="Times New Roman" panose="02020603050405020304" pitchFamily="18" charset="0"/>
              </a:rPr>
              <a:t>measurement of radioactive decay curve as a means for determining the ages of rocks</a:t>
            </a:r>
          </a:p>
          <a:p>
            <a:pPr marL="1143000" marR="0" lvl="2" indent="-228600">
              <a:spcBef>
                <a:spcPts val="0"/>
              </a:spcBef>
              <a:spcAft>
                <a:spcPts val="0"/>
              </a:spcAft>
              <a:buFont typeface="+mj-lt"/>
              <a:buAutoNum type="romanLcPeriod"/>
            </a:pPr>
            <a:r>
              <a:rPr lang="en-US" sz="3800" dirty="0">
                <a:ea typeface="Times New Roman" panose="02020603050405020304" pitchFamily="18" charset="0"/>
              </a:rPr>
              <a:t>different types of plate boundaries and their effects on crustal rocks</a:t>
            </a:r>
          </a:p>
          <a:p>
            <a:pPr marL="1143000" marR="0" lvl="2" indent="-228600">
              <a:spcBef>
                <a:spcPts val="0"/>
              </a:spcBef>
              <a:spcAft>
                <a:spcPts val="0"/>
              </a:spcAft>
              <a:buFont typeface="+mj-lt"/>
              <a:buAutoNum type="romanLcPeriod"/>
            </a:pPr>
            <a:r>
              <a:rPr lang="en-US" sz="3800" dirty="0">
                <a:ea typeface="Times New Roman" panose="02020603050405020304" pitchFamily="18" charset="0"/>
              </a:rPr>
              <a:t>ages and locations of continental rocks </a:t>
            </a:r>
          </a:p>
          <a:p>
            <a:pPr marL="1143000" marR="0" lvl="2" indent="-228600">
              <a:spcBef>
                <a:spcPts val="0"/>
              </a:spcBef>
              <a:spcAft>
                <a:spcPts val="0"/>
              </a:spcAft>
              <a:buFont typeface="+mj-lt"/>
              <a:buAutoNum type="romanLcPeriod"/>
            </a:pPr>
            <a:r>
              <a:rPr lang="en-US" sz="3800" dirty="0">
                <a:ea typeface="Times New Roman" panose="02020603050405020304" pitchFamily="18" charset="0"/>
              </a:rPr>
              <a:t>ages and locations of rocks found on opposite sides of mid-ocean ridges</a:t>
            </a:r>
          </a:p>
          <a:p>
            <a:endParaRPr lang="en-US" sz="3800" dirty="0"/>
          </a:p>
        </p:txBody>
      </p:sp>
    </p:spTree>
    <p:extLst>
      <p:ext uri="{BB962C8B-B14F-4D97-AF65-F5344CB8AC3E}">
        <p14:creationId xmlns:p14="http://schemas.microsoft.com/office/powerpoint/2010/main" val="2891079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HS-ESS1-5 </a:t>
            </a:r>
            <a:r>
              <a:rPr lang="en-US" dirty="0" smtClean="0"/>
              <a:t>– Argument (cont.)</a:t>
            </a:r>
            <a:endParaRPr lang="en-US" dirty="0"/>
          </a:p>
        </p:txBody>
      </p:sp>
      <p:sp>
        <p:nvSpPr>
          <p:cNvPr id="3" name="Content Placeholder 2"/>
          <p:cNvSpPr>
            <a:spLocks noGrp="1"/>
          </p:cNvSpPr>
          <p:nvPr>
            <p:ph idx="1"/>
          </p:nvPr>
        </p:nvSpPr>
        <p:spPr/>
        <p:txBody>
          <a:bodyPr>
            <a:normAutofit fontScale="77500" lnSpcReduction="20000"/>
          </a:bodyPr>
          <a:lstStyle/>
          <a:p>
            <a:pPr marL="514350" marR="0" lvl="0" indent="-514350">
              <a:spcBef>
                <a:spcPts val="0"/>
              </a:spcBef>
              <a:spcAft>
                <a:spcPts val="0"/>
              </a:spcAft>
              <a:buSzPct val="100000"/>
              <a:buFont typeface="+mj-lt"/>
              <a:buAutoNum type="arabicPeriod" startAt="3"/>
            </a:pPr>
            <a:r>
              <a:rPr lang="en-US" dirty="0">
                <a:ea typeface="Times New Roman" panose="02020603050405020304" pitchFamily="18" charset="0"/>
              </a:rPr>
              <a:t>Evaluation and critique </a:t>
            </a:r>
            <a:endParaRPr lang="en-US" sz="4400" dirty="0">
              <a:ea typeface="Times New Roman" panose="02020603050405020304" pitchFamily="18" charset="0"/>
            </a:endParaRPr>
          </a:p>
          <a:p>
            <a:pPr marL="742950" marR="0" lvl="1" indent="-285750">
              <a:spcBef>
                <a:spcPts val="0"/>
              </a:spcBef>
              <a:spcAft>
                <a:spcPts val="0"/>
              </a:spcAft>
              <a:buFont typeface="+mj-lt"/>
              <a:buAutoNum type="alphaLcPeriod"/>
            </a:pPr>
            <a:r>
              <a:rPr lang="en-US" sz="2800" dirty="0">
                <a:ea typeface="Times New Roman" panose="02020603050405020304" pitchFamily="18" charset="0"/>
              </a:rPr>
              <a:t>Evaluation includes a description of how:</a:t>
            </a:r>
            <a:endParaRPr lang="en-US" sz="4000" dirty="0">
              <a:ea typeface="Times New Roman" panose="02020603050405020304" pitchFamily="18" charset="0"/>
            </a:endParaRPr>
          </a:p>
          <a:p>
            <a:pPr marL="1143000" marR="0" lvl="2" indent="-228600">
              <a:spcBef>
                <a:spcPts val="0"/>
              </a:spcBef>
              <a:spcAft>
                <a:spcPts val="0"/>
              </a:spcAft>
              <a:buFont typeface="+mj-lt"/>
              <a:buAutoNum type="romanLcPeriod"/>
            </a:pPr>
            <a:r>
              <a:rPr lang="en-US" sz="2400" dirty="0">
                <a:ea typeface="Times New Roman" panose="02020603050405020304" pitchFamily="18" charset="0"/>
              </a:rPr>
              <a:t>the pattern that the ages of continental rocks, with the ages decreasing from their centers to their margin, supports the claim.</a:t>
            </a:r>
            <a:endParaRPr lang="en-US" sz="3600" dirty="0">
              <a:ea typeface="Times New Roman" panose="02020603050405020304" pitchFamily="18" charset="0"/>
            </a:endParaRPr>
          </a:p>
          <a:p>
            <a:pPr marL="1143000" marR="0" lvl="2" indent="-228600">
              <a:spcBef>
                <a:spcPts val="0"/>
              </a:spcBef>
              <a:spcAft>
                <a:spcPts val="0"/>
              </a:spcAft>
              <a:buFont typeface="+mj-lt"/>
              <a:buAutoNum type="romanLcPeriod"/>
            </a:pPr>
            <a:r>
              <a:rPr lang="en-US" sz="2400" dirty="0">
                <a:ea typeface="Times New Roman" panose="02020603050405020304" pitchFamily="18" charset="0"/>
              </a:rPr>
              <a:t>the pattern that the ages of continental rocks is much greater than the age of rocks found on opposite sides of mid-ocean ridges, supports the claim. </a:t>
            </a:r>
            <a:endParaRPr lang="en-US" sz="3600" dirty="0">
              <a:ea typeface="Times New Roman" panose="02020603050405020304" pitchFamily="18" charset="0"/>
            </a:endParaRPr>
          </a:p>
          <a:p>
            <a:pPr marL="742950" marR="0" lvl="1" indent="-285750">
              <a:spcBef>
                <a:spcPts val="0"/>
              </a:spcBef>
              <a:spcAft>
                <a:spcPts val="0"/>
              </a:spcAft>
              <a:buFont typeface="+mj-lt"/>
              <a:buAutoNum type="alphaLcPeriod"/>
            </a:pPr>
            <a:r>
              <a:rPr lang="en-US" sz="2800" dirty="0">
                <a:ea typeface="Times New Roman" panose="02020603050405020304" pitchFamily="18" charset="0"/>
              </a:rPr>
              <a:t>Evaluation identifies the strengths and weaknesses of the evidence used to support the </a:t>
            </a:r>
            <a:r>
              <a:rPr lang="en-US" sz="2800" dirty="0" smtClean="0">
                <a:ea typeface="Times New Roman" panose="02020603050405020304" pitchFamily="18" charset="0"/>
              </a:rPr>
              <a:t>claim</a:t>
            </a:r>
          </a:p>
          <a:p>
            <a:pPr marL="742950" marR="0" lvl="1" indent="-285750">
              <a:spcBef>
                <a:spcPts val="0"/>
              </a:spcBef>
              <a:spcAft>
                <a:spcPts val="0"/>
              </a:spcAft>
              <a:buFont typeface="+mj-lt"/>
              <a:buAutoNum type="alphaLcPeriod"/>
            </a:pPr>
            <a:endParaRPr lang="en-US" sz="4000" dirty="0">
              <a:ea typeface="Times New Roman" panose="02020603050405020304" pitchFamily="18" charset="0"/>
            </a:endParaRPr>
          </a:p>
          <a:p>
            <a:pPr marL="342900" marR="0" lvl="0" indent="-342900">
              <a:spcBef>
                <a:spcPts val="0"/>
              </a:spcBef>
              <a:spcAft>
                <a:spcPts val="0"/>
              </a:spcAft>
              <a:buSzPct val="100000"/>
              <a:buFont typeface="+mj-lt"/>
              <a:buAutoNum type="arabicPeriod" startAt="3"/>
            </a:pPr>
            <a:r>
              <a:rPr lang="en-US" dirty="0">
                <a:ea typeface="Times New Roman" panose="02020603050405020304" pitchFamily="18" charset="0"/>
              </a:rPr>
              <a:t>Reasoning/Synthesis</a:t>
            </a:r>
            <a:endParaRPr lang="en-US" sz="4400" dirty="0">
              <a:ea typeface="Times New Roman" panose="02020603050405020304" pitchFamily="18" charset="0"/>
            </a:endParaRPr>
          </a:p>
          <a:p>
            <a:pPr marL="742950" marR="0" lvl="1" indent="-285750">
              <a:spcBef>
                <a:spcPts val="0"/>
              </a:spcBef>
              <a:spcAft>
                <a:spcPts val="0"/>
              </a:spcAft>
              <a:buFont typeface="+mj-lt"/>
              <a:buAutoNum type="alphaLcPeriod"/>
            </a:pPr>
            <a:r>
              <a:rPr lang="en-US" sz="2800" dirty="0">
                <a:ea typeface="Times New Roman" panose="02020603050405020304" pitchFamily="18" charset="0"/>
              </a:rPr>
              <a:t>Synthesis of evidence indicates the relationship between the motion of continental plates and the patterns in the ages of crustal rocks, including that:</a:t>
            </a:r>
            <a:endParaRPr lang="en-US" sz="4000" dirty="0">
              <a:ea typeface="Times New Roman" panose="02020603050405020304" pitchFamily="18" charset="0"/>
            </a:endParaRPr>
          </a:p>
          <a:p>
            <a:pPr marL="1143000" marR="0" lvl="2" indent="-228600">
              <a:spcBef>
                <a:spcPts val="0"/>
              </a:spcBef>
              <a:spcAft>
                <a:spcPts val="0"/>
              </a:spcAft>
              <a:buFont typeface="+mj-lt"/>
              <a:buAutoNum type="romanLcPeriod"/>
            </a:pPr>
            <a:r>
              <a:rPr lang="en-US" sz="2400" dirty="0">
                <a:ea typeface="Times New Roman" panose="02020603050405020304" pitchFamily="18" charset="0"/>
              </a:rPr>
              <a:t>At boundaries where plates are moving apart, such as mid-ocean ridges, material from the interior of the Earth is emerging and forming new rocks.</a:t>
            </a:r>
            <a:endParaRPr lang="en-US" sz="3600" dirty="0">
              <a:ea typeface="Times New Roman" panose="02020603050405020304" pitchFamily="18" charset="0"/>
            </a:endParaRPr>
          </a:p>
          <a:p>
            <a:pPr marL="1143000" marR="0" lvl="2" indent="-228600">
              <a:spcBef>
                <a:spcPts val="0"/>
              </a:spcBef>
              <a:spcAft>
                <a:spcPts val="0"/>
              </a:spcAft>
              <a:buFont typeface="+mj-lt"/>
              <a:buAutoNum type="romanLcPeriod"/>
            </a:pPr>
            <a:r>
              <a:rPr lang="en-US" sz="2400" dirty="0">
                <a:ea typeface="Times New Roman" panose="02020603050405020304" pitchFamily="18" charset="0"/>
              </a:rPr>
              <a:t>The regions farthest from the plate boundaries (continental centers) contain the oldest rocks.</a:t>
            </a:r>
            <a:endParaRPr lang="en-US" sz="3600" dirty="0">
              <a:ea typeface="Times New Roman" panose="02020603050405020304" pitchFamily="18" charset="0"/>
            </a:endParaRPr>
          </a:p>
          <a:p>
            <a:endParaRPr lang="en-US" dirty="0"/>
          </a:p>
        </p:txBody>
      </p:sp>
    </p:spTree>
    <p:extLst>
      <p:ext uri="{BB962C8B-B14F-4D97-AF65-F5344CB8AC3E}">
        <p14:creationId xmlns:p14="http://schemas.microsoft.com/office/powerpoint/2010/main" val="1926487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HS-PS1-1 - Model</a:t>
            </a:r>
            <a:endParaRPr lang="en-US" dirty="0"/>
          </a:p>
        </p:txBody>
      </p:sp>
      <p:sp>
        <p:nvSpPr>
          <p:cNvPr id="3" name="Content Placeholder 2"/>
          <p:cNvSpPr>
            <a:spLocks noGrp="1"/>
          </p:cNvSpPr>
          <p:nvPr>
            <p:ph idx="1"/>
          </p:nvPr>
        </p:nvSpPr>
        <p:spPr>
          <a:xfrm>
            <a:off x="152400" y="1600200"/>
            <a:ext cx="10820400" cy="5379714"/>
          </a:xfrm>
        </p:spPr>
        <p:txBody>
          <a:bodyPr>
            <a:normAutofit fontScale="77500" lnSpcReduction="20000"/>
          </a:bodyPr>
          <a:lstStyle/>
          <a:p>
            <a:pPr marL="0" indent="0">
              <a:buNone/>
            </a:pPr>
            <a:r>
              <a:rPr lang="en-US" dirty="0"/>
              <a:t>HS-PS1-1. Use the periodic table as a model to predict the relative properties of elements based on the patterns of electrons in the outermost energy level of atoms. </a:t>
            </a:r>
            <a:endParaRPr lang="en-US" dirty="0" smtClean="0"/>
          </a:p>
          <a:p>
            <a:pPr marL="0" indent="0">
              <a:buNone/>
            </a:pPr>
            <a:endParaRPr lang="en-US" dirty="0" smtClean="0"/>
          </a:p>
          <a:p>
            <a:pPr marL="0" marR="0" indent="0">
              <a:spcBef>
                <a:spcPts val="0"/>
              </a:spcBef>
              <a:spcAft>
                <a:spcPts val="0"/>
              </a:spcAft>
              <a:buNone/>
            </a:pPr>
            <a:r>
              <a:rPr lang="en-US" b="1" dirty="0">
                <a:ea typeface="MS Mincho" panose="02020609040205080304" pitchFamily="49" charset="-128"/>
              </a:rPr>
              <a:t>Observable</a:t>
            </a:r>
            <a:r>
              <a:rPr lang="en-US" sz="2800" dirty="0">
                <a:ea typeface="MS Mincho" panose="02020609040205080304" pitchFamily="49" charset="-128"/>
              </a:rPr>
              <a:t> </a:t>
            </a:r>
            <a:r>
              <a:rPr lang="en-US" b="1" dirty="0" smtClean="0">
                <a:ea typeface="MS Mincho" panose="02020609040205080304" pitchFamily="49" charset="-128"/>
              </a:rPr>
              <a:t>features </a:t>
            </a:r>
            <a:r>
              <a:rPr lang="en-US" b="1" dirty="0">
                <a:ea typeface="MS Mincho" panose="02020609040205080304" pitchFamily="49" charset="-128"/>
              </a:rPr>
              <a:t>of the student performance: </a:t>
            </a:r>
            <a:endParaRPr lang="en-US" sz="4400" dirty="0">
              <a:ea typeface="MS Mincho" panose="02020609040205080304" pitchFamily="49" charset="-128"/>
            </a:endParaRPr>
          </a:p>
          <a:p>
            <a:pPr marL="342900" marR="0" lvl="0" indent="-342900">
              <a:spcBef>
                <a:spcPts val="0"/>
              </a:spcBef>
              <a:spcAft>
                <a:spcPts val="0"/>
              </a:spcAft>
              <a:buFont typeface="+mj-lt"/>
              <a:buAutoNum type="arabicPeriod"/>
            </a:pPr>
            <a:r>
              <a:rPr lang="en-US" dirty="0"/>
              <a:t>Components </a:t>
            </a:r>
            <a:r>
              <a:rPr lang="en-US" dirty="0">
                <a:ea typeface="MS Mincho" panose="02020609040205080304" pitchFamily="49" charset="-128"/>
              </a:rPr>
              <a:t>of the model include</a:t>
            </a:r>
            <a:endParaRPr lang="en-US" sz="4400" dirty="0">
              <a:ea typeface="MS Mincho" panose="02020609040205080304" pitchFamily="49" charset="-128"/>
            </a:endParaRPr>
          </a:p>
          <a:p>
            <a:pPr marL="747713" marR="0" lvl="1" indent="-290513">
              <a:spcBef>
                <a:spcPts val="0"/>
              </a:spcBef>
              <a:spcAft>
                <a:spcPts val="0"/>
              </a:spcAft>
              <a:buFont typeface="+mj-lt"/>
              <a:buAutoNum type="alphaLcPeriod"/>
            </a:pPr>
            <a:r>
              <a:rPr lang="en-US" sz="2800" dirty="0">
                <a:ea typeface="MS Mincho" panose="02020609040205080304" pitchFamily="49" charset="-128"/>
              </a:rPr>
              <a:t>Elements and their arrangement in the periodic table</a:t>
            </a:r>
            <a:endParaRPr lang="en-US" sz="4000" dirty="0">
              <a:ea typeface="MS Mincho" panose="02020609040205080304" pitchFamily="49" charset="-128"/>
            </a:endParaRPr>
          </a:p>
          <a:p>
            <a:pPr marL="747713" marR="0" lvl="1" indent="-290513">
              <a:spcBef>
                <a:spcPts val="0"/>
              </a:spcBef>
              <a:spcAft>
                <a:spcPts val="0"/>
              </a:spcAft>
              <a:buFont typeface="+mj-lt"/>
              <a:buAutoNum type="alphaLcPeriod"/>
            </a:pPr>
            <a:r>
              <a:rPr lang="en-US" sz="2800" dirty="0">
                <a:ea typeface="MS Mincho" panose="02020609040205080304" pitchFamily="49" charset="-128"/>
              </a:rPr>
              <a:t>A positively-charged nucleus composed of both protons and neutrons, surrounded by negatively charged electrons.</a:t>
            </a:r>
            <a:endParaRPr lang="en-US" sz="4000" dirty="0">
              <a:ea typeface="MS Mincho" panose="02020609040205080304" pitchFamily="49" charset="-128"/>
            </a:endParaRPr>
          </a:p>
          <a:p>
            <a:pPr marL="747713" marR="0" lvl="1" indent="-290513">
              <a:spcBef>
                <a:spcPts val="0"/>
              </a:spcBef>
              <a:spcAft>
                <a:spcPts val="0"/>
              </a:spcAft>
              <a:buFont typeface="+mj-lt"/>
              <a:buAutoNum type="alphaLcPeriod"/>
            </a:pPr>
            <a:r>
              <a:rPr lang="en-US" sz="2800" dirty="0">
                <a:ea typeface="MS Mincho" panose="02020609040205080304" pitchFamily="49" charset="-128"/>
              </a:rPr>
              <a:t>Electrons in the outermost energy level of atoms (i.e., valence electrons)</a:t>
            </a:r>
            <a:endParaRPr lang="en-US" sz="4000" dirty="0">
              <a:ea typeface="MS Mincho" panose="02020609040205080304" pitchFamily="49" charset="-128"/>
            </a:endParaRPr>
          </a:p>
          <a:p>
            <a:pPr marL="747713" marR="0" lvl="1" indent="-290513">
              <a:spcBef>
                <a:spcPts val="0"/>
              </a:spcBef>
              <a:spcAft>
                <a:spcPts val="0"/>
              </a:spcAft>
              <a:buFont typeface="+mj-lt"/>
              <a:buAutoNum type="alphaLcPeriod"/>
            </a:pPr>
            <a:r>
              <a:rPr lang="en-US" sz="2800" dirty="0">
                <a:ea typeface="MS Mincho" panose="02020609040205080304" pitchFamily="49" charset="-128"/>
              </a:rPr>
              <a:t>Number of protons in each element</a:t>
            </a:r>
            <a:r>
              <a:rPr lang="en-US" sz="2800" dirty="0" smtClean="0">
                <a:ea typeface="MS Mincho" panose="02020609040205080304" pitchFamily="49" charset="-128"/>
              </a:rPr>
              <a:t>.</a:t>
            </a:r>
          </a:p>
          <a:p>
            <a:pPr marL="631825" marR="0" lvl="1" indent="-174625">
              <a:spcBef>
                <a:spcPts val="0"/>
              </a:spcBef>
              <a:spcAft>
                <a:spcPts val="0"/>
              </a:spcAft>
              <a:buFont typeface="+mj-lt"/>
              <a:buAutoNum type="alphaLcPeriod"/>
            </a:pPr>
            <a:endParaRPr lang="en-US" sz="4000" dirty="0">
              <a:ea typeface="MS Mincho" panose="02020609040205080304" pitchFamily="49" charset="-128"/>
            </a:endParaRPr>
          </a:p>
          <a:p>
            <a:pPr marL="342900" marR="0" lvl="0" indent="-342900">
              <a:spcBef>
                <a:spcPts val="0"/>
              </a:spcBef>
              <a:spcAft>
                <a:spcPts val="0"/>
              </a:spcAft>
              <a:buFont typeface="+mj-lt"/>
              <a:buAutoNum type="arabicPeriod"/>
            </a:pPr>
            <a:r>
              <a:rPr lang="en-US" dirty="0"/>
              <a:t>Relationships </a:t>
            </a:r>
            <a:endParaRPr lang="en-US" sz="4400" dirty="0">
              <a:ea typeface="MS Mincho" panose="02020609040205080304" pitchFamily="49" charset="-128"/>
            </a:endParaRPr>
          </a:p>
          <a:p>
            <a:pPr marL="747713" lvl="1" indent="-292100">
              <a:spcBef>
                <a:spcPts val="0"/>
              </a:spcBef>
              <a:spcAft>
                <a:spcPts val="0"/>
              </a:spcAft>
              <a:buFont typeface="+mj-lt"/>
              <a:buAutoNum type="alphaLcPeriod"/>
            </a:pPr>
            <a:r>
              <a:rPr lang="en-US" dirty="0">
                <a:ea typeface="MS Mincho" panose="02020609040205080304" pitchFamily="49" charset="-128"/>
              </a:rPr>
              <a:t>Model to be used describes that:</a:t>
            </a:r>
            <a:endParaRPr lang="en-US" sz="3900" dirty="0">
              <a:ea typeface="MS Mincho" panose="02020609040205080304" pitchFamily="49" charset="-128"/>
            </a:endParaRPr>
          </a:p>
          <a:p>
            <a:pPr marL="1030288" marR="0" lvl="2" indent="-282575">
              <a:spcBef>
                <a:spcPts val="0"/>
              </a:spcBef>
              <a:spcAft>
                <a:spcPts val="0"/>
              </a:spcAft>
              <a:buFont typeface="+mj-lt"/>
              <a:buAutoNum type="romanLcPeriod"/>
            </a:pPr>
            <a:r>
              <a:rPr lang="en-US" sz="2400" dirty="0">
                <a:solidFill>
                  <a:srgbClr val="000000"/>
                </a:solidFill>
                <a:ea typeface="Times New Roman" panose="02020603050405020304" pitchFamily="18" charset="0"/>
              </a:rPr>
              <a:t>The patterns of outermost electrons are reflected in the arrangement of the main groups of the periodic table. </a:t>
            </a:r>
            <a:endParaRPr lang="en-US" sz="3600" dirty="0">
              <a:solidFill>
                <a:srgbClr val="000000"/>
              </a:solidFill>
              <a:ea typeface="Times New Roman" panose="02020603050405020304" pitchFamily="18" charset="0"/>
            </a:endParaRPr>
          </a:p>
          <a:p>
            <a:pPr marL="1030288" marR="0" lvl="2" indent="-282575">
              <a:spcBef>
                <a:spcPts val="0"/>
              </a:spcBef>
              <a:spcAft>
                <a:spcPts val="0"/>
              </a:spcAft>
              <a:buFont typeface="+mj-lt"/>
              <a:buAutoNum type="romanLcPeriod"/>
            </a:pPr>
            <a:r>
              <a:rPr lang="en-US" sz="2400" dirty="0" smtClean="0">
                <a:solidFill>
                  <a:srgbClr val="000000"/>
                </a:solidFill>
                <a:ea typeface="Times New Roman" panose="02020603050405020304" pitchFamily="18" charset="0"/>
              </a:rPr>
              <a:t>Elements </a:t>
            </a:r>
            <a:r>
              <a:rPr lang="en-US" sz="2400" dirty="0">
                <a:solidFill>
                  <a:srgbClr val="000000"/>
                </a:solidFill>
                <a:ea typeface="Times New Roman" panose="02020603050405020304" pitchFamily="18" charset="0"/>
              </a:rPr>
              <a:t>in the periodic table are arranged by the numbers of protons in atoms</a:t>
            </a:r>
            <a:r>
              <a:rPr lang="en-US" sz="2000" dirty="0">
                <a:solidFill>
                  <a:srgbClr val="000000"/>
                </a:solidFill>
                <a:ea typeface="MS Mincho" panose="02020609040205080304" pitchFamily="49" charset="-128"/>
              </a:rPr>
              <a:t> </a:t>
            </a:r>
            <a:endParaRPr lang="en-US" sz="3600"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64524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2743200"/>
            <a:ext cx="10972800" cy="1752600"/>
          </a:xfrm>
          <a:prstGeom prst="rect">
            <a:avLst/>
          </a:prstGeom>
          <a:gradFill rotWithShape="0">
            <a:gsLst>
              <a:gs pos="0">
                <a:srgbClr val="9BBB59"/>
              </a:gs>
              <a:gs pos="42999">
                <a:srgbClr val="C3D69B"/>
              </a:gs>
              <a:gs pos="98000">
                <a:srgbClr val="FFFFFF"/>
              </a:gs>
              <a:gs pos="100000">
                <a:srgbClr val="FFFFFF"/>
              </a:gs>
            </a:gsLst>
            <a:lin ang="18900000"/>
          </a:gradFill>
          <a:ln w="54186">
            <a:solidFill>
              <a:srgbClr val="F79646"/>
            </a:solidFill>
            <a:round/>
            <a:headEnd/>
            <a:tailEnd/>
          </a:ln>
        </p:spPr>
        <p:txBody>
          <a:bodyPr lIns="101484" tIns="57993" rIns="101484" bIns="57993"/>
          <a:lstStyle/>
          <a:p>
            <a:pPr algn="ctr" defTabSz="1042755" fontAlgn="base" hangingPunct="0">
              <a:lnSpc>
                <a:spcPts val="6584"/>
              </a:lnSpc>
              <a:spcBef>
                <a:spcPts val="1445"/>
              </a:spcBef>
              <a:spcAft>
                <a:spcPct val="0"/>
              </a:spcAft>
            </a:pPr>
            <a:r>
              <a:rPr lang="en-US" sz="5400" b="1" dirty="0">
                <a:solidFill>
                  <a:srgbClr val="000000"/>
                </a:solidFill>
              </a:rPr>
              <a:t>Developing </a:t>
            </a:r>
            <a:r>
              <a:rPr lang="en-US" sz="5400" b="1" dirty="0" smtClean="0">
                <a:solidFill>
                  <a:srgbClr val="000000"/>
                </a:solidFill>
              </a:rPr>
              <a:t>Evidence Statements</a:t>
            </a:r>
            <a:endParaRPr lang="en-US" sz="5300" b="1" dirty="0" smtClean="0">
              <a:solidFill>
                <a:srgbClr val="000000"/>
              </a:solidFill>
              <a:sym typeface="Helvetica Light" charset="0"/>
            </a:endParaRPr>
          </a:p>
        </p:txBody>
      </p:sp>
      <p:pic>
        <p:nvPicPr>
          <p:cNvPr id="6" name="Picture 10"/>
          <p:cNvPicPr>
            <a:picLocks noChangeAspect="1"/>
          </p:cNvPicPr>
          <p:nvPr/>
        </p:nvPicPr>
        <p:blipFill>
          <a:blip r:embed="rId3" cstate="print"/>
          <a:srcRect/>
          <a:stretch>
            <a:fillRect/>
          </a:stretch>
        </p:blipFill>
        <p:spPr bwMode="auto">
          <a:xfrm>
            <a:off x="3276602" y="411265"/>
            <a:ext cx="4038600" cy="1604036"/>
          </a:xfrm>
          <a:prstGeom prst="rect">
            <a:avLst/>
          </a:prstGeom>
          <a:noFill/>
          <a:ln w="9525">
            <a:noFill/>
            <a:miter lim="800000"/>
            <a:headEnd/>
            <a:tailEnd/>
          </a:ln>
        </p:spPr>
      </p:pic>
    </p:spTree>
    <p:extLst>
      <p:ext uri="{BB962C8B-B14F-4D97-AF65-F5344CB8AC3E}">
        <p14:creationId xmlns:p14="http://schemas.microsoft.com/office/powerpoint/2010/main" val="410793698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HS-PS1-1 </a:t>
            </a:r>
            <a:r>
              <a:rPr lang="en-US" dirty="0" smtClean="0"/>
              <a:t>– Model (cont.)</a:t>
            </a:r>
            <a:endParaRPr lang="en-US" dirty="0"/>
          </a:p>
        </p:txBody>
      </p:sp>
      <p:sp>
        <p:nvSpPr>
          <p:cNvPr id="3" name="Content Placeholder 2"/>
          <p:cNvSpPr>
            <a:spLocks noGrp="1"/>
          </p:cNvSpPr>
          <p:nvPr>
            <p:ph idx="1"/>
          </p:nvPr>
        </p:nvSpPr>
        <p:spPr>
          <a:xfrm>
            <a:off x="640080" y="1706886"/>
            <a:ext cx="10104120" cy="4827694"/>
          </a:xfrm>
        </p:spPr>
        <p:txBody>
          <a:bodyPr>
            <a:normAutofit fontScale="85000" lnSpcReduction="20000"/>
          </a:bodyPr>
          <a:lstStyle/>
          <a:p>
            <a:pPr marL="514350" marR="0" lvl="0" indent="-514350">
              <a:spcBef>
                <a:spcPts val="0"/>
              </a:spcBef>
              <a:spcAft>
                <a:spcPts val="0"/>
              </a:spcAft>
              <a:buFont typeface="+mj-lt"/>
              <a:buAutoNum type="arabicPeriod" startAt="3"/>
            </a:pPr>
            <a:r>
              <a:rPr lang="en-US" dirty="0"/>
              <a:t>Connections  </a:t>
            </a:r>
            <a:endParaRPr lang="en-US" sz="4400" dirty="0">
              <a:ea typeface="MS Mincho" panose="02020609040205080304" pitchFamily="49" charset="-128"/>
            </a:endParaRPr>
          </a:p>
          <a:p>
            <a:pPr marL="747713" lvl="1" indent="-292100">
              <a:spcBef>
                <a:spcPts val="0"/>
              </a:spcBef>
              <a:spcAft>
                <a:spcPts val="0"/>
              </a:spcAft>
              <a:buFont typeface="+mj-lt"/>
              <a:buAutoNum type="alphaLcPeriod"/>
            </a:pPr>
            <a:r>
              <a:rPr lang="en-US" dirty="0">
                <a:ea typeface="MS Mincho" panose="02020609040205080304" pitchFamily="49" charset="-128"/>
              </a:rPr>
              <a:t>The periodic table is used to predict the patterns of behavior of the elements based on the attraction and repulsion between electrically charged particles and the patterns of outermost electrons that determine the typical reactivity of an atom </a:t>
            </a:r>
            <a:endParaRPr lang="en-US" dirty="0" smtClean="0">
              <a:ea typeface="MS Mincho" panose="02020609040205080304" pitchFamily="49" charset="-128"/>
            </a:endParaRPr>
          </a:p>
          <a:p>
            <a:pPr marL="747713" lvl="1" indent="-292100">
              <a:spcBef>
                <a:spcPts val="0"/>
              </a:spcBef>
              <a:spcAft>
                <a:spcPts val="0"/>
              </a:spcAft>
              <a:buFont typeface="+mj-lt"/>
              <a:buAutoNum type="alphaLcPeriod"/>
            </a:pPr>
            <a:endParaRPr lang="en-US" sz="3900" dirty="0">
              <a:ea typeface="MS Mincho" panose="02020609040205080304" pitchFamily="49" charset="-128"/>
            </a:endParaRPr>
          </a:p>
          <a:p>
            <a:pPr marL="631825" lvl="1" indent="-176213">
              <a:spcBef>
                <a:spcPts val="0"/>
              </a:spcBef>
              <a:spcAft>
                <a:spcPts val="0"/>
              </a:spcAft>
              <a:buFont typeface="+mj-lt"/>
              <a:buAutoNum type="alphaLcPeriod"/>
            </a:pPr>
            <a:r>
              <a:rPr lang="en-US" dirty="0">
                <a:ea typeface="MS Mincho" panose="02020609040205080304" pitchFamily="49" charset="-128"/>
              </a:rPr>
              <a:t>The patterns of properties that are predicted are:</a:t>
            </a:r>
            <a:endParaRPr lang="en-US" sz="3900" dirty="0">
              <a:ea typeface="MS Mincho" panose="02020609040205080304" pitchFamily="49" charset="-128"/>
            </a:endParaRPr>
          </a:p>
          <a:p>
            <a:pPr marL="1312863" marR="0" lvl="0" indent="-398463">
              <a:spcBef>
                <a:spcPts val="0"/>
              </a:spcBef>
              <a:spcAft>
                <a:spcPts val="0"/>
              </a:spcAft>
              <a:buFont typeface="+mj-lt"/>
              <a:buAutoNum type="romanLcPeriod"/>
            </a:pPr>
            <a:r>
              <a:rPr lang="en-US" sz="2700" dirty="0">
                <a:solidFill>
                  <a:srgbClr val="000000"/>
                </a:solidFill>
                <a:ea typeface="Times New Roman" panose="02020603050405020304" pitchFamily="18" charset="0"/>
              </a:rPr>
              <a:t>The number and types of bonds formed (i.e. ionic, covalent, metallic) by an element and between elements.</a:t>
            </a:r>
          </a:p>
          <a:p>
            <a:pPr marL="1312863" marR="0" lvl="0" indent="-398463">
              <a:spcBef>
                <a:spcPts val="0"/>
              </a:spcBef>
              <a:spcAft>
                <a:spcPts val="0"/>
              </a:spcAft>
              <a:buFont typeface="+mj-lt"/>
              <a:buAutoNum type="romanLcPeriod"/>
            </a:pPr>
            <a:r>
              <a:rPr lang="en-US" sz="2700" dirty="0">
                <a:solidFill>
                  <a:srgbClr val="000000"/>
                </a:solidFill>
                <a:ea typeface="Times New Roman" panose="02020603050405020304" pitchFamily="18" charset="0"/>
              </a:rPr>
              <a:t>The number and charges that form in stable ions that form from atoms in a group of the periodic table</a:t>
            </a:r>
          </a:p>
          <a:p>
            <a:pPr marL="1312863" marR="0" lvl="0" indent="-398463">
              <a:spcBef>
                <a:spcPts val="0"/>
              </a:spcBef>
              <a:spcAft>
                <a:spcPts val="0"/>
              </a:spcAft>
              <a:buFont typeface="+mj-lt"/>
              <a:buAutoNum type="romanLcPeriod"/>
            </a:pPr>
            <a:r>
              <a:rPr lang="en-US" sz="2700" dirty="0">
                <a:solidFill>
                  <a:srgbClr val="000000"/>
                </a:solidFill>
                <a:ea typeface="Times New Roman" panose="02020603050405020304" pitchFamily="18" charset="0"/>
              </a:rPr>
              <a:t>The trend in reactivity and electronegativity of atoms down a group, and across a row in the periodic table, based on attractions of outermost (valence) electrons to the nucleus. </a:t>
            </a:r>
          </a:p>
          <a:p>
            <a:pPr marL="1312863" marR="0" lvl="0" indent="-398463">
              <a:spcBef>
                <a:spcPts val="0"/>
              </a:spcBef>
              <a:spcAft>
                <a:spcPts val="0"/>
              </a:spcAft>
              <a:buFont typeface="+mj-lt"/>
              <a:buAutoNum type="romanLcPeriod"/>
            </a:pPr>
            <a:r>
              <a:rPr lang="en-US" sz="2700" dirty="0">
                <a:solidFill>
                  <a:srgbClr val="000000"/>
                </a:solidFill>
                <a:ea typeface="Times New Roman" panose="02020603050405020304" pitchFamily="18" charset="0"/>
              </a:rPr>
              <a:t>The relative sizes of atoms both across a row and down a group in the periodic table.</a:t>
            </a:r>
          </a:p>
          <a:p>
            <a:endParaRPr lang="en-US" dirty="0"/>
          </a:p>
        </p:txBody>
      </p:sp>
    </p:spTree>
    <p:extLst>
      <p:ext uri="{BB962C8B-B14F-4D97-AF65-F5344CB8AC3E}">
        <p14:creationId xmlns:p14="http://schemas.microsoft.com/office/powerpoint/2010/main" val="2472829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2743200"/>
            <a:ext cx="10972800" cy="1752600"/>
          </a:xfrm>
          <a:prstGeom prst="rect">
            <a:avLst/>
          </a:prstGeom>
          <a:gradFill rotWithShape="0">
            <a:gsLst>
              <a:gs pos="0">
                <a:srgbClr val="9BBB59"/>
              </a:gs>
              <a:gs pos="42999">
                <a:srgbClr val="C3D69B"/>
              </a:gs>
              <a:gs pos="98000">
                <a:srgbClr val="FFFFFF"/>
              </a:gs>
              <a:gs pos="100000">
                <a:srgbClr val="FFFFFF"/>
              </a:gs>
            </a:gsLst>
            <a:lin ang="18900000"/>
          </a:gradFill>
          <a:ln w="54186">
            <a:solidFill>
              <a:srgbClr val="F79646"/>
            </a:solidFill>
            <a:round/>
            <a:headEnd/>
            <a:tailEnd/>
          </a:ln>
        </p:spPr>
        <p:txBody>
          <a:bodyPr lIns="101484" tIns="57993" rIns="101484" bIns="57993"/>
          <a:lstStyle/>
          <a:p>
            <a:pPr algn="ctr" defTabSz="1042755" fontAlgn="base" hangingPunct="0">
              <a:lnSpc>
                <a:spcPts val="6584"/>
              </a:lnSpc>
              <a:spcBef>
                <a:spcPts val="1445"/>
              </a:spcBef>
              <a:spcAft>
                <a:spcPct val="0"/>
              </a:spcAft>
            </a:pPr>
            <a:r>
              <a:rPr lang="en-US" sz="5400" b="1" dirty="0" smtClean="0">
                <a:solidFill>
                  <a:srgbClr val="000000"/>
                </a:solidFill>
              </a:rPr>
              <a:t>Using the Evidence Statements in Professional Development</a:t>
            </a:r>
            <a:endParaRPr lang="en-US" sz="5300" b="1" dirty="0" smtClean="0">
              <a:solidFill>
                <a:srgbClr val="000000"/>
              </a:solidFill>
              <a:sym typeface="Helvetica Light" charset="0"/>
            </a:endParaRPr>
          </a:p>
        </p:txBody>
      </p:sp>
      <p:pic>
        <p:nvPicPr>
          <p:cNvPr id="6" name="Picture 10"/>
          <p:cNvPicPr>
            <a:picLocks noChangeAspect="1"/>
          </p:cNvPicPr>
          <p:nvPr/>
        </p:nvPicPr>
        <p:blipFill>
          <a:blip r:embed="rId3" cstate="print"/>
          <a:srcRect/>
          <a:stretch>
            <a:fillRect/>
          </a:stretch>
        </p:blipFill>
        <p:spPr bwMode="auto">
          <a:xfrm>
            <a:off x="3276602" y="411265"/>
            <a:ext cx="4038600" cy="1604036"/>
          </a:xfrm>
          <a:prstGeom prst="rect">
            <a:avLst/>
          </a:prstGeom>
          <a:noFill/>
          <a:ln w="9525">
            <a:noFill/>
            <a:miter lim="800000"/>
            <a:headEnd/>
            <a:tailEnd/>
          </a:ln>
        </p:spPr>
      </p:pic>
    </p:spTree>
    <p:extLst>
      <p:ext uri="{BB962C8B-B14F-4D97-AF65-F5344CB8AC3E}">
        <p14:creationId xmlns:p14="http://schemas.microsoft.com/office/powerpoint/2010/main" val="164936986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HS-PS3-2</a:t>
            </a:r>
            <a:endParaRPr lang="en-US" dirty="0"/>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rotWithShape="1">
          <a:blip r:embed="rId2"/>
          <a:srcRect l="22500" t="14445" r="23499" b="66354"/>
          <a:stretch/>
        </p:blipFill>
        <p:spPr>
          <a:xfrm>
            <a:off x="0" y="1524000"/>
            <a:ext cx="10972800" cy="2057400"/>
          </a:xfrm>
          <a:prstGeom prst="rect">
            <a:avLst/>
          </a:prstGeom>
        </p:spPr>
      </p:pic>
    </p:spTree>
    <p:extLst>
      <p:ext uri="{BB962C8B-B14F-4D97-AF65-F5344CB8AC3E}">
        <p14:creationId xmlns:p14="http://schemas.microsoft.com/office/powerpoint/2010/main" val="2875280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HS-PS3-2</a:t>
            </a:r>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rotWithShape="1">
          <a:blip r:embed="rId2"/>
          <a:srcRect l="22500" t="14445" r="23499" b="31333"/>
          <a:stretch/>
        </p:blipFill>
        <p:spPr>
          <a:xfrm>
            <a:off x="0" y="1524000"/>
            <a:ext cx="10972800" cy="5810250"/>
          </a:xfrm>
          <a:prstGeom prst="rect">
            <a:avLst/>
          </a:prstGeom>
        </p:spPr>
      </p:pic>
    </p:spTree>
    <p:extLst>
      <p:ext uri="{BB962C8B-B14F-4D97-AF65-F5344CB8AC3E}">
        <p14:creationId xmlns:p14="http://schemas.microsoft.com/office/powerpoint/2010/main" val="1954911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HS-PS3-2</a:t>
            </a:r>
            <a:endParaRPr lang="en-US" dirty="0"/>
          </a:p>
        </p:txBody>
      </p:sp>
      <p:sp>
        <p:nvSpPr>
          <p:cNvPr id="3" name="Content Placeholder 2"/>
          <p:cNvSpPr>
            <a:spLocks noGrp="1"/>
          </p:cNvSpPr>
          <p:nvPr>
            <p:ph idx="1"/>
          </p:nvPr>
        </p:nvSpPr>
        <p:spPr>
          <a:xfrm>
            <a:off x="228600" y="1600200"/>
            <a:ext cx="10668000" cy="4827694"/>
          </a:xfrm>
        </p:spPr>
        <p:txBody>
          <a:bodyPr>
            <a:noAutofit/>
          </a:bodyPr>
          <a:lstStyle/>
          <a:p>
            <a:pPr marL="0" marR="0" indent="0">
              <a:spcBef>
                <a:spcPts val="0"/>
              </a:spcBef>
              <a:spcAft>
                <a:spcPts val="0"/>
              </a:spcAft>
              <a:buNone/>
            </a:pPr>
            <a:r>
              <a:rPr lang="en-US" sz="1800" b="1" dirty="0">
                <a:solidFill>
                  <a:srgbClr val="000000"/>
                </a:solidFill>
                <a:ea typeface="Cambria" panose="02040503050406030204" pitchFamily="18" charset="0"/>
              </a:rPr>
              <a:t>Observable features of the student </a:t>
            </a:r>
            <a:r>
              <a:rPr lang="en-US" sz="1800" b="1" dirty="0" smtClean="0">
                <a:solidFill>
                  <a:srgbClr val="000000"/>
                </a:solidFill>
                <a:ea typeface="Cambria" panose="02040503050406030204" pitchFamily="18" charset="0"/>
              </a:rPr>
              <a:t>performance: </a:t>
            </a:r>
            <a:endParaRPr lang="en-US" sz="1800" dirty="0">
              <a:solidFill>
                <a:srgbClr val="000000"/>
              </a:solidFill>
              <a:ea typeface="Cambria" panose="02040503050406030204" pitchFamily="18" charset="0"/>
            </a:endParaRPr>
          </a:p>
          <a:p>
            <a:pPr marL="231775" marR="0" lvl="0" indent="-231775">
              <a:spcBef>
                <a:spcPts val="0"/>
              </a:spcBef>
              <a:spcAft>
                <a:spcPts val="0"/>
              </a:spcAft>
              <a:buFont typeface="+mj-lt"/>
              <a:buAutoNum type="arabicPeriod"/>
            </a:pPr>
            <a:r>
              <a:rPr lang="en-US" sz="1800" dirty="0">
                <a:solidFill>
                  <a:srgbClr val="000000"/>
                </a:solidFill>
                <a:ea typeface="MS Mincho" panose="02020609040205080304" pitchFamily="49" charset="-128"/>
              </a:rPr>
              <a:t>Components </a:t>
            </a:r>
            <a:endParaRPr lang="en-US" sz="1800" dirty="0">
              <a:ea typeface="MS Mincho" panose="02020609040205080304" pitchFamily="49" charset="-128"/>
            </a:endParaRPr>
          </a:p>
          <a:p>
            <a:pPr marL="515938" marR="0" lvl="0" indent="-176213">
              <a:spcBef>
                <a:spcPts val="0"/>
              </a:spcBef>
              <a:spcAft>
                <a:spcPts val="0"/>
              </a:spcAft>
              <a:buFont typeface="+mj-lt"/>
              <a:buAutoNum type="alphaLcPeriod"/>
            </a:pPr>
            <a:r>
              <a:rPr lang="en-US" sz="1800" dirty="0">
                <a:solidFill>
                  <a:srgbClr val="000000"/>
                </a:solidFill>
                <a:ea typeface="MS Mincho" panose="02020609040205080304" pitchFamily="49" charset="-128"/>
              </a:rPr>
              <a:t>The models identify all the components of the system and the surroundings.</a:t>
            </a:r>
            <a:endParaRPr lang="en-US" sz="1800" dirty="0">
              <a:ea typeface="MS Mincho" panose="02020609040205080304" pitchFamily="49" charset="-128"/>
            </a:endParaRPr>
          </a:p>
          <a:p>
            <a:pPr marL="515938" marR="0" lvl="0" indent="-176213">
              <a:spcBef>
                <a:spcPts val="0"/>
              </a:spcBef>
              <a:spcAft>
                <a:spcPts val="0"/>
              </a:spcAft>
              <a:buFont typeface="+mj-lt"/>
              <a:buAutoNum type="alphaLcPeriod"/>
            </a:pPr>
            <a:r>
              <a:rPr lang="en-US" sz="1800" dirty="0">
                <a:solidFill>
                  <a:srgbClr val="000000"/>
                </a:solidFill>
                <a:ea typeface="MS Mincho" panose="02020609040205080304" pitchFamily="49" charset="-128"/>
              </a:rPr>
              <a:t>The models clearly depict both a macroscopic and a molecular level </a:t>
            </a:r>
            <a:r>
              <a:rPr lang="en-US" sz="1800" dirty="0" smtClean="0">
                <a:solidFill>
                  <a:srgbClr val="000000"/>
                </a:solidFill>
                <a:ea typeface="MS Mincho" panose="02020609040205080304" pitchFamily="49" charset="-128"/>
              </a:rPr>
              <a:t>representation </a:t>
            </a:r>
            <a:r>
              <a:rPr lang="en-US" sz="1800" dirty="0">
                <a:solidFill>
                  <a:srgbClr val="000000"/>
                </a:solidFill>
                <a:ea typeface="MS Mincho" panose="02020609040205080304" pitchFamily="49" charset="-128"/>
              </a:rPr>
              <a:t>of the system. </a:t>
            </a:r>
            <a:endParaRPr lang="en-US" sz="1800" dirty="0">
              <a:ea typeface="MS Mincho" panose="02020609040205080304" pitchFamily="49" charset="-128"/>
            </a:endParaRPr>
          </a:p>
          <a:p>
            <a:pPr marL="515938" marR="0" lvl="0" indent="-176213">
              <a:spcBef>
                <a:spcPts val="0"/>
              </a:spcBef>
              <a:spcAft>
                <a:spcPts val="0"/>
              </a:spcAft>
              <a:buFont typeface="+mj-lt"/>
              <a:buAutoNum type="alphaLcPeriod"/>
            </a:pPr>
            <a:r>
              <a:rPr lang="en-US" sz="1800" dirty="0">
                <a:solidFill>
                  <a:srgbClr val="000000"/>
                </a:solidFill>
                <a:ea typeface="MS Mincho" panose="02020609040205080304" pitchFamily="49" charset="-128"/>
              </a:rPr>
              <a:t>The models depict the form in which energy is manifested.</a:t>
            </a:r>
            <a:endParaRPr lang="en-US" sz="1800" dirty="0">
              <a:ea typeface="MS Mincho" panose="02020609040205080304" pitchFamily="49" charset="-128"/>
            </a:endParaRPr>
          </a:p>
          <a:p>
            <a:pPr marL="1030288" marR="0" lvl="1" indent="-285750">
              <a:spcBef>
                <a:spcPts val="0"/>
              </a:spcBef>
              <a:spcAft>
                <a:spcPts val="0"/>
              </a:spcAft>
              <a:buFont typeface="+mj-lt"/>
              <a:buAutoNum type="romanLcPeriod"/>
            </a:pPr>
            <a:r>
              <a:rPr lang="en-US" sz="1500" dirty="0">
                <a:solidFill>
                  <a:srgbClr val="000000"/>
                </a:solidFill>
                <a:ea typeface="MS Mincho" panose="02020609040205080304" pitchFamily="49" charset="-128"/>
              </a:rPr>
              <a:t>At the macroscopic scale: such as motion, sound, light, or thermal energy</a:t>
            </a:r>
            <a:r>
              <a:rPr lang="en-US" sz="1500" dirty="0">
                <a:ea typeface="MS Mincho" panose="02020609040205080304" pitchFamily="49" charset="-128"/>
              </a:rPr>
              <a:t> </a:t>
            </a:r>
          </a:p>
          <a:p>
            <a:pPr marL="1030288" marR="0" lvl="1" indent="-285750">
              <a:spcBef>
                <a:spcPts val="0"/>
              </a:spcBef>
              <a:spcAft>
                <a:spcPts val="0"/>
              </a:spcAft>
              <a:buFont typeface="+mj-lt"/>
              <a:buAutoNum type="romanLcPeriod"/>
            </a:pPr>
            <a:r>
              <a:rPr lang="en-US" sz="1500" dirty="0">
                <a:solidFill>
                  <a:srgbClr val="000000"/>
                </a:solidFill>
                <a:ea typeface="MS Mincho" panose="02020609040205080304" pitchFamily="49" charset="-128"/>
              </a:rPr>
              <a:t>At the microscopic scale: such as motions of particles and relative positions of objects in gravitational, </a:t>
            </a:r>
            <a:r>
              <a:rPr lang="en-US" sz="1500" dirty="0" smtClean="0">
                <a:solidFill>
                  <a:srgbClr val="000000"/>
                </a:solidFill>
                <a:ea typeface="MS Mincho" panose="02020609040205080304" pitchFamily="49" charset="-128"/>
              </a:rPr>
              <a:t>magnetic</a:t>
            </a:r>
            <a:r>
              <a:rPr lang="en-US" sz="1500" dirty="0">
                <a:solidFill>
                  <a:srgbClr val="000000"/>
                </a:solidFill>
                <a:ea typeface="MS Mincho" panose="02020609040205080304" pitchFamily="49" charset="-128"/>
              </a:rPr>
              <a:t>, or electrostatic </a:t>
            </a:r>
            <a:r>
              <a:rPr lang="en-US" sz="1500" dirty="0" smtClean="0">
                <a:solidFill>
                  <a:srgbClr val="000000"/>
                </a:solidFill>
                <a:ea typeface="MS Mincho" panose="02020609040205080304" pitchFamily="49" charset="-128"/>
              </a:rPr>
              <a:t>fields</a:t>
            </a:r>
          </a:p>
          <a:p>
            <a:pPr marL="1030288" marR="0" lvl="1" indent="-285750">
              <a:spcBef>
                <a:spcPts val="0"/>
              </a:spcBef>
              <a:spcAft>
                <a:spcPts val="0"/>
              </a:spcAft>
              <a:buFont typeface="+mj-lt"/>
              <a:buAutoNum type="romanLcPeriod"/>
            </a:pPr>
            <a:endParaRPr lang="en-US" sz="1500" dirty="0">
              <a:ea typeface="MS Mincho" panose="02020609040205080304" pitchFamily="49" charset="-128"/>
            </a:endParaRPr>
          </a:p>
          <a:p>
            <a:pPr marL="231775" marR="0" lvl="0" indent="-231775">
              <a:spcBef>
                <a:spcPts val="0"/>
              </a:spcBef>
              <a:spcAft>
                <a:spcPts val="0"/>
              </a:spcAft>
              <a:buFont typeface="+mj-lt"/>
              <a:buAutoNum type="arabicPeriod" startAt="2"/>
            </a:pPr>
            <a:r>
              <a:rPr lang="en-US" sz="1800" dirty="0">
                <a:solidFill>
                  <a:srgbClr val="000000"/>
                </a:solidFill>
                <a:ea typeface="MS Mincho" panose="02020609040205080304" pitchFamily="49" charset="-128"/>
              </a:rPr>
              <a:t>Relationships </a:t>
            </a:r>
            <a:endParaRPr lang="en-US" sz="1800" dirty="0">
              <a:ea typeface="MS Mincho" panose="02020609040205080304" pitchFamily="49" charset="-128"/>
            </a:endParaRPr>
          </a:p>
          <a:p>
            <a:pPr marL="515938" marR="0" lvl="0" indent="-168275">
              <a:spcBef>
                <a:spcPts val="0"/>
              </a:spcBef>
              <a:spcAft>
                <a:spcPts val="0"/>
              </a:spcAft>
              <a:buFont typeface="+mj-lt"/>
              <a:buAutoNum type="alphaLcPeriod"/>
            </a:pPr>
            <a:r>
              <a:rPr lang="en-US" sz="1800" dirty="0">
                <a:solidFill>
                  <a:srgbClr val="000000"/>
                </a:solidFill>
                <a:ea typeface="MS Mincho" panose="02020609040205080304" pitchFamily="49" charset="-128"/>
              </a:rPr>
              <a:t>The models depict </a:t>
            </a:r>
            <a:endParaRPr lang="en-US" sz="1800" dirty="0">
              <a:ea typeface="MS Mincho" panose="02020609040205080304" pitchFamily="49" charset="-128"/>
            </a:endParaRPr>
          </a:p>
          <a:p>
            <a:pPr marL="1030288" marR="0" lvl="1" indent="-285750">
              <a:spcBef>
                <a:spcPts val="0"/>
              </a:spcBef>
              <a:spcAft>
                <a:spcPts val="0"/>
              </a:spcAft>
              <a:buFont typeface="+mj-lt"/>
              <a:buAutoNum type="romanLcPeriod"/>
            </a:pPr>
            <a:r>
              <a:rPr lang="en-US" sz="1500" dirty="0">
                <a:solidFill>
                  <a:srgbClr val="000000"/>
                </a:solidFill>
                <a:ea typeface="MS Mincho" panose="02020609040205080304" pitchFamily="49" charset="-128"/>
              </a:rPr>
              <a:t>That changes in the relative position of objects in gravitational, magnetic or electrostatic fields can affect the energy of the system and also change the fields</a:t>
            </a:r>
            <a:r>
              <a:rPr lang="en-US" sz="1500" dirty="0">
                <a:ea typeface="MS Mincho" panose="02020609040205080304" pitchFamily="49" charset="-128"/>
              </a:rPr>
              <a:t> </a:t>
            </a:r>
            <a:r>
              <a:rPr lang="en-US" sz="1500" dirty="0">
                <a:solidFill>
                  <a:srgbClr val="000000"/>
                </a:solidFill>
                <a:ea typeface="MS Mincho" panose="02020609040205080304" pitchFamily="49" charset="-128"/>
              </a:rPr>
              <a:t>.</a:t>
            </a:r>
            <a:endParaRPr lang="en-US" sz="1500" dirty="0">
              <a:ea typeface="MS Mincho" panose="02020609040205080304" pitchFamily="49" charset="-128"/>
            </a:endParaRPr>
          </a:p>
          <a:p>
            <a:pPr marL="1030288" marR="0" lvl="1" indent="-285750">
              <a:spcBef>
                <a:spcPts val="0"/>
              </a:spcBef>
              <a:spcAft>
                <a:spcPts val="0"/>
              </a:spcAft>
              <a:buFont typeface="+mj-lt"/>
              <a:buAutoNum type="romanLcPeriod"/>
            </a:pPr>
            <a:r>
              <a:rPr lang="en-US" sz="1500" dirty="0">
                <a:solidFill>
                  <a:srgbClr val="000000"/>
                </a:solidFill>
                <a:ea typeface="MS Mincho" panose="02020609040205080304" pitchFamily="49" charset="-128"/>
              </a:rPr>
              <a:t>That thermal energy can be considered as objects in motion (kinetic </a:t>
            </a:r>
            <a:r>
              <a:rPr lang="en-US" sz="1500" dirty="0" smtClean="0">
                <a:solidFill>
                  <a:srgbClr val="000000"/>
                </a:solidFill>
                <a:ea typeface="MS Mincho" panose="02020609040205080304" pitchFamily="49" charset="-128"/>
              </a:rPr>
              <a:t>energy). </a:t>
            </a:r>
            <a:endParaRPr lang="en-US" sz="1500" dirty="0">
              <a:ea typeface="MS Mincho" panose="02020609040205080304" pitchFamily="49" charset="-128"/>
            </a:endParaRPr>
          </a:p>
          <a:p>
            <a:pPr marL="1030288" marR="0" lvl="1" indent="-285750">
              <a:spcBef>
                <a:spcPts val="0"/>
              </a:spcBef>
              <a:spcAft>
                <a:spcPts val="0"/>
              </a:spcAft>
              <a:buFont typeface="+mj-lt"/>
              <a:buAutoNum type="romanLcPeriod"/>
            </a:pPr>
            <a:r>
              <a:rPr lang="en-US" sz="1500" dirty="0">
                <a:solidFill>
                  <a:srgbClr val="000000"/>
                </a:solidFill>
                <a:ea typeface="MS Mincho" panose="02020609040205080304" pitchFamily="49" charset="-128"/>
              </a:rPr>
              <a:t>That the total energy of the system and surroundings is conserved at a macroscopic and molecular level.</a:t>
            </a:r>
            <a:endParaRPr lang="en-US" sz="1500" dirty="0">
              <a:ea typeface="MS Mincho" panose="02020609040205080304" pitchFamily="49" charset="-128"/>
            </a:endParaRPr>
          </a:p>
          <a:p>
            <a:pPr marL="1030288" marR="0" lvl="1" indent="-285750">
              <a:spcBef>
                <a:spcPts val="0"/>
              </a:spcBef>
              <a:spcAft>
                <a:spcPts val="0"/>
              </a:spcAft>
              <a:buFont typeface="+mj-lt"/>
              <a:buAutoNum type="romanLcPeriod"/>
            </a:pPr>
            <a:r>
              <a:rPr lang="en-US" sz="1500" dirty="0">
                <a:solidFill>
                  <a:srgbClr val="000000"/>
                </a:solidFill>
                <a:ea typeface="MS Mincho" panose="02020609040205080304" pitchFamily="49" charset="-128"/>
              </a:rPr>
              <a:t>That chemical energy can be considered as being stored in systems of objects in electrostatic fields.</a:t>
            </a:r>
            <a:endParaRPr lang="en-US" sz="1500" dirty="0">
              <a:ea typeface="MS Mincho" panose="02020609040205080304" pitchFamily="49" charset="-128"/>
            </a:endParaRPr>
          </a:p>
          <a:p>
            <a:pPr marL="1030288" marR="0" lvl="1" indent="-285750">
              <a:spcBef>
                <a:spcPts val="0"/>
              </a:spcBef>
              <a:spcAft>
                <a:spcPts val="0"/>
              </a:spcAft>
              <a:buFont typeface="+mj-lt"/>
              <a:buAutoNum type="romanLcPeriod"/>
            </a:pPr>
            <a:r>
              <a:rPr lang="en-US" sz="1500" dirty="0" smtClean="0">
                <a:solidFill>
                  <a:srgbClr val="000000"/>
                </a:solidFill>
                <a:ea typeface="Times New Roman" panose="02020603050405020304" pitchFamily="18" charset="0"/>
              </a:rPr>
              <a:t>That</a:t>
            </a:r>
            <a:r>
              <a:rPr lang="en-US" sz="1500" dirty="0" smtClean="0">
                <a:solidFill>
                  <a:srgbClr val="000000"/>
                </a:solidFill>
                <a:ea typeface="MS Mincho" panose="02020609040205080304" pitchFamily="49" charset="-128"/>
              </a:rPr>
              <a:t> </a:t>
            </a:r>
            <a:r>
              <a:rPr lang="en-US" sz="1500" dirty="0">
                <a:solidFill>
                  <a:srgbClr val="000000"/>
                </a:solidFill>
                <a:ea typeface="MS Mincho" panose="02020609040205080304" pitchFamily="49" charset="-128"/>
              </a:rPr>
              <a:t>as one form of energy increases others must decrease by the same amount</a:t>
            </a:r>
            <a:r>
              <a:rPr lang="en-US" sz="1500" dirty="0">
                <a:solidFill>
                  <a:srgbClr val="000000"/>
                </a:solidFill>
                <a:ea typeface="Times New Roman" panose="02020603050405020304" pitchFamily="18" charset="0"/>
              </a:rPr>
              <a:t> as energy is transferred among objects and fields</a:t>
            </a:r>
            <a:r>
              <a:rPr lang="en-US" sz="1500" dirty="0">
                <a:solidFill>
                  <a:srgbClr val="000000"/>
                </a:solidFill>
                <a:ea typeface="MS Mincho" panose="02020609040205080304" pitchFamily="49" charset="-128"/>
              </a:rPr>
              <a:t>.</a:t>
            </a:r>
            <a:endParaRPr lang="en-US" sz="1500" dirty="0">
              <a:ea typeface="MS Mincho" panose="02020609040205080304" pitchFamily="49" charset="-128"/>
            </a:endParaRPr>
          </a:p>
          <a:p>
            <a:pPr marL="231775" marR="0" lvl="0" indent="-231775">
              <a:spcBef>
                <a:spcPts val="0"/>
              </a:spcBef>
              <a:spcAft>
                <a:spcPts val="0"/>
              </a:spcAft>
              <a:buFont typeface="+mj-lt"/>
              <a:buAutoNum type="arabicPeriod" startAt="3"/>
            </a:pPr>
            <a:endParaRPr lang="en-US" sz="1800" dirty="0">
              <a:ea typeface="MS Mincho" panose="02020609040205080304" pitchFamily="49" charset="-128"/>
            </a:endParaRPr>
          </a:p>
        </p:txBody>
      </p:sp>
    </p:spTree>
    <p:extLst>
      <p:ext uri="{BB962C8B-B14F-4D97-AF65-F5344CB8AC3E}">
        <p14:creationId xmlns:p14="http://schemas.microsoft.com/office/powerpoint/2010/main" val="4016092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HS-PS3-2 (cont.)</a:t>
            </a:r>
            <a:endParaRPr lang="en-US" dirty="0"/>
          </a:p>
        </p:txBody>
      </p:sp>
      <p:sp>
        <p:nvSpPr>
          <p:cNvPr id="3" name="Content Placeholder 2"/>
          <p:cNvSpPr>
            <a:spLocks noGrp="1"/>
          </p:cNvSpPr>
          <p:nvPr>
            <p:ph idx="1"/>
          </p:nvPr>
        </p:nvSpPr>
        <p:spPr>
          <a:xfrm>
            <a:off x="548640" y="1706886"/>
            <a:ext cx="10195560" cy="4827694"/>
          </a:xfrm>
        </p:spPr>
        <p:txBody>
          <a:bodyPr>
            <a:normAutofit/>
          </a:bodyPr>
          <a:lstStyle/>
          <a:p>
            <a:pPr marL="347663" marR="0" lvl="0" indent="-347663">
              <a:spcBef>
                <a:spcPts val="0"/>
              </a:spcBef>
              <a:spcAft>
                <a:spcPts val="0"/>
              </a:spcAft>
              <a:buFont typeface="+mj-lt"/>
              <a:buAutoNum type="arabicPeriod" startAt="3"/>
            </a:pPr>
            <a:r>
              <a:rPr lang="en-US" sz="2400" dirty="0">
                <a:solidFill>
                  <a:srgbClr val="000000"/>
                </a:solidFill>
                <a:ea typeface="MS Mincho" panose="02020609040205080304" pitchFamily="49" charset="-128"/>
              </a:rPr>
              <a:t>Connections </a:t>
            </a:r>
            <a:endParaRPr lang="en-US" sz="2400" dirty="0">
              <a:ea typeface="MS Mincho" panose="02020609040205080304" pitchFamily="49" charset="-128"/>
            </a:endParaRPr>
          </a:p>
          <a:p>
            <a:pPr marL="863600" marR="0" lvl="0" indent="-465138">
              <a:spcBef>
                <a:spcPts val="0"/>
              </a:spcBef>
              <a:spcAft>
                <a:spcPts val="0"/>
              </a:spcAft>
              <a:buFont typeface="+mj-lt"/>
              <a:buAutoNum type="alphaLcPeriod"/>
            </a:pPr>
            <a:r>
              <a:rPr lang="en-US" sz="2400" dirty="0">
                <a:solidFill>
                  <a:srgbClr val="000000"/>
                </a:solidFill>
                <a:ea typeface="MS Mincho" panose="02020609040205080304" pitchFamily="49" charset="-128"/>
              </a:rPr>
              <a:t>The models depict that the energy is conserved on both the </a:t>
            </a:r>
            <a:r>
              <a:rPr lang="en-US" sz="2400" dirty="0">
                <a:solidFill>
                  <a:srgbClr val="000000"/>
                </a:solidFill>
                <a:ea typeface="Times New Roman" panose="02020603050405020304" pitchFamily="18" charset="0"/>
              </a:rPr>
              <a:t>macroscopic</a:t>
            </a:r>
            <a:r>
              <a:rPr lang="en-US" sz="2400" dirty="0">
                <a:solidFill>
                  <a:srgbClr val="000000"/>
                </a:solidFill>
                <a:ea typeface="MS Mincho" panose="02020609040205080304" pitchFamily="49" charset="-128"/>
              </a:rPr>
              <a:t> and microscopic scales so that as one form of energy changes, the total of other forms of energy must change by the same amount.  </a:t>
            </a:r>
            <a:r>
              <a:rPr lang="en-US" sz="2400" dirty="0">
                <a:ea typeface="MS Mincho" panose="02020609040205080304" pitchFamily="49" charset="-128"/>
              </a:rPr>
              <a:t> </a:t>
            </a:r>
          </a:p>
          <a:p>
            <a:pPr marL="863600" marR="0" lvl="0" indent="-465138">
              <a:spcBef>
                <a:spcPts val="0"/>
              </a:spcBef>
              <a:spcAft>
                <a:spcPts val="0"/>
              </a:spcAft>
              <a:buFont typeface="+mj-lt"/>
              <a:buAutoNum type="alphaLcPeriod"/>
            </a:pPr>
            <a:r>
              <a:rPr lang="en-US" sz="2400" dirty="0">
                <a:solidFill>
                  <a:srgbClr val="000000"/>
                </a:solidFill>
                <a:ea typeface="MS Mincho" panose="02020609040205080304" pitchFamily="49" charset="-128"/>
              </a:rPr>
              <a:t>The models illustrate that energy at the macroscopic scale can be accounted for as a combination of energy associated with the motions of particles (objects) and energy associated with the relative positions of particles (</a:t>
            </a:r>
            <a:r>
              <a:rPr lang="en-US" sz="2400" dirty="0" smtClean="0">
                <a:solidFill>
                  <a:srgbClr val="000000"/>
                </a:solidFill>
                <a:ea typeface="MS Mincho" panose="02020609040205080304" pitchFamily="49" charset="-128"/>
              </a:rPr>
              <a:t>objects</a:t>
            </a:r>
            <a:r>
              <a:rPr lang="en-US" sz="2400" dirty="0">
                <a:ea typeface="MS Mincho" panose="02020609040205080304" pitchFamily="49" charset="-128"/>
              </a:rPr>
              <a:t>)</a:t>
            </a:r>
            <a:r>
              <a:rPr lang="en-US" sz="2400" dirty="0" smtClean="0">
                <a:ea typeface="MS Mincho" panose="02020609040205080304" pitchFamily="49" charset="-128"/>
              </a:rPr>
              <a:t>.</a:t>
            </a:r>
            <a:endParaRPr lang="en-US" sz="2400" dirty="0"/>
          </a:p>
        </p:txBody>
      </p:sp>
    </p:spTree>
    <p:extLst>
      <p:ext uri="{BB962C8B-B14F-4D97-AF65-F5344CB8AC3E}">
        <p14:creationId xmlns:p14="http://schemas.microsoft.com/office/powerpoint/2010/main" val="1618941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8"/>
          <p:cNvSpPr>
            <a:spLocks noGrp="1" noChangeArrowheads="1"/>
          </p:cNvSpPr>
          <p:nvPr>
            <p:ph type="title"/>
          </p:nvPr>
        </p:nvSpPr>
        <p:spPr/>
        <p:txBody>
          <a:bodyPr lIns="101860" tIns="61110" rIns="101860" bIns="61110"/>
          <a:lstStyle/>
          <a:p>
            <a:pPr defTabSz="1042754" eaLnBrk="1"/>
            <a:r>
              <a:rPr lang="en-US" sz="3900" dirty="0" smtClean="0">
                <a:latin typeface="Helvetica" charset="0"/>
                <a:ea typeface="Helvetica" charset="0"/>
                <a:cs typeface="Helvetica" charset="0"/>
                <a:sym typeface="Helvetica" charset="0"/>
              </a:rPr>
              <a:t>Contact Information</a:t>
            </a:r>
            <a:endParaRPr lang="en-US" dirty="0" smtClean="0"/>
          </a:p>
        </p:txBody>
      </p:sp>
      <p:sp>
        <p:nvSpPr>
          <p:cNvPr id="83971" name="Rectangle 7"/>
          <p:cNvSpPr>
            <a:spLocks noGrp="1" noChangeArrowheads="1"/>
          </p:cNvSpPr>
          <p:nvPr>
            <p:ph idx="1"/>
          </p:nvPr>
        </p:nvSpPr>
        <p:spPr>
          <a:xfrm>
            <a:off x="640259" y="1707357"/>
            <a:ext cx="9875788" cy="4826794"/>
          </a:xfrm>
        </p:spPr>
        <p:txBody>
          <a:bodyPr lIns="101860" tIns="61110" rIns="101860" bIns="61110">
            <a:normAutofit/>
          </a:bodyPr>
          <a:lstStyle/>
          <a:p>
            <a:pPr marL="0" indent="0" algn="ctr" defTabSz="1042754" eaLnBrk="1">
              <a:spcBef>
                <a:spcPct val="0"/>
              </a:spcBef>
              <a:buNone/>
            </a:pPr>
            <a:endParaRPr lang="en-US" sz="3100" dirty="0" smtClean="0">
              <a:latin typeface="Helvetica" charset="0"/>
              <a:ea typeface="Helvetica" charset="0"/>
              <a:cs typeface="Helvetica" charset="0"/>
              <a:sym typeface="Helvetica" charset="0"/>
            </a:endParaRPr>
          </a:p>
          <a:p>
            <a:pPr marL="0" indent="0" algn="ctr" defTabSz="1042754" eaLnBrk="1">
              <a:spcBef>
                <a:spcPct val="0"/>
              </a:spcBef>
              <a:buNone/>
            </a:pPr>
            <a:endParaRPr lang="en-US" sz="3100" dirty="0" smtClean="0">
              <a:latin typeface="Helvetica" charset="0"/>
              <a:ea typeface="Helvetica" charset="0"/>
              <a:cs typeface="Helvetica" charset="0"/>
              <a:sym typeface="Helvetica" charset="0"/>
            </a:endParaRPr>
          </a:p>
          <a:p>
            <a:pPr marL="0" indent="0" algn="ctr" defTabSz="1042754" eaLnBrk="1">
              <a:spcBef>
                <a:spcPct val="0"/>
              </a:spcBef>
              <a:buNone/>
            </a:pPr>
            <a:r>
              <a:rPr lang="en-US" sz="4100" dirty="0" smtClean="0">
                <a:latin typeface="Helvetica" charset="0"/>
                <a:ea typeface="Helvetica" charset="0"/>
                <a:cs typeface="Helvetica" charset="0"/>
                <a:sym typeface="Helvetica" charset="0"/>
              </a:rPr>
              <a:t>Stephen Pruitt, Ph.D.</a:t>
            </a:r>
            <a:endParaRPr lang="en-US" sz="3100" dirty="0" smtClean="0">
              <a:latin typeface="Helvetica" charset="0"/>
              <a:ea typeface="Helvetica" charset="0"/>
              <a:cs typeface="Helvetica" charset="0"/>
              <a:sym typeface="Helvetica" charset="0"/>
            </a:endParaRPr>
          </a:p>
          <a:p>
            <a:pPr marL="0" indent="0" algn="ctr" defTabSz="1042754" eaLnBrk="1">
              <a:spcBef>
                <a:spcPct val="0"/>
              </a:spcBef>
              <a:buNone/>
            </a:pPr>
            <a:r>
              <a:rPr lang="en-US" sz="4100" dirty="0" smtClean="0">
                <a:latin typeface="Helvetica" charset="0"/>
                <a:ea typeface="Helvetica" charset="0"/>
                <a:cs typeface="Helvetica" charset="0"/>
                <a:sym typeface="Helvetica" charset="0"/>
              </a:rPr>
              <a:t>Senior Vice President</a:t>
            </a:r>
            <a:endParaRPr lang="en-US" sz="3100" dirty="0" smtClean="0">
              <a:latin typeface="Helvetica" charset="0"/>
              <a:ea typeface="Helvetica" charset="0"/>
              <a:cs typeface="Helvetica" charset="0"/>
              <a:sym typeface="Helvetica" charset="0"/>
            </a:endParaRPr>
          </a:p>
          <a:p>
            <a:pPr marL="0" indent="0" algn="ctr" defTabSz="1042754" eaLnBrk="1">
              <a:spcBef>
                <a:spcPct val="0"/>
              </a:spcBef>
              <a:buNone/>
            </a:pPr>
            <a:r>
              <a:rPr lang="en-US" sz="4100" u="sng" dirty="0" smtClean="0">
                <a:latin typeface="Helvetica" charset="0"/>
                <a:ea typeface="Helvetica" charset="0"/>
                <a:cs typeface="Helvetica" charset="0"/>
                <a:sym typeface="Helvetica" charset="0"/>
                <a:hlinkClick r:id="rId3"/>
              </a:rPr>
              <a:t>spruitt@achieve.org</a:t>
            </a:r>
            <a:endParaRPr lang="en-US" sz="4100" u="sng" dirty="0" smtClean="0">
              <a:latin typeface="Helvetica" charset="0"/>
              <a:ea typeface="Helvetica" charset="0"/>
              <a:cs typeface="Helvetica" charset="0"/>
              <a:sym typeface="Helvetica" charset="0"/>
            </a:endParaRPr>
          </a:p>
          <a:p>
            <a:pPr marL="0" indent="0" algn="ctr" defTabSz="1042754" eaLnBrk="1">
              <a:spcBef>
                <a:spcPct val="0"/>
              </a:spcBef>
              <a:buNone/>
            </a:pPr>
            <a:endParaRPr lang="en-US" sz="4100" u="sng" dirty="0" smtClean="0">
              <a:latin typeface="Helvetica" charset="0"/>
              <a:ea typeface="Helvetica" charset="0"/>
              <a:cs typeface="Helvetica" charset="0"/>
              <a:sym typeface="Helvetica" charset="0"/>
            </a:endParaRPr>
          </a:p>
          <a:p>
            <a:pPr marL="0" indent="0" algn="ctr" defTabSz="1042754" eaLnBrk="1">
              <a:spcBef>
                <a:spcPts val="482"/>
              </a:spcBef>
              <a:buNone/>
            </a:pPr>
            <a:r>
              <a:rPr lang="en-US" sz="4100" u="sng" dirty="0" smtClean="0">
                <a:latin typeface="Helvetica" charset="0"/>
                <a:ea typeface="Helvetica" charset="0"/>
                <a:cs typeface="Helvetica" charset="0"/>
                <a:sym typeface="Helvetica" charset="0"/>
                <a:hlinkClick r:id="rId4" action="ppaction://hlinkfile"/>
              </a:rPr>
              <a:t>www.nextgenscience.org</a:t>
            </a:r>
            <a:r>
              <a:rPr lang="en-US" sz="4100" dirty="0" smtClean="0">
                <a:latin typeface="Helvetica" charset="0"/>
                <a:ea typeface="Helvetica" charset="0"/>
                <a:cs typeface="Helvetica" charset="0"/>
                <a:sym typeface="Helvetica" charset="0"/>
              </a:rPr>
              <a:t> </a:t>
            </a:r>
            <a:endParaRPr lang="en-US" dirty="0" smtClean="0"/>
          </a:p>
        </p:txBody>
      </p:sp>
    </p:spTree>
    <p:extLst>
      <p:ext uri="{BB962C8B-B14F-4D97-AF65-F5344CB8AC3E}">
        <p14:creationId xmlns:p14="http://schemas.microsoft.com/office/powerpoint/2010/main" val="16685793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HS-PS2-5</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3000" t="20666" r="24000" b="39333"/>
          <a:stretch/>
        </p:blipFill>
        <p:spPr>
          <a:xfrm>
            <a:off x="152401" y="1600200"/>
            <a:ext cx="10668000" cy="4934380"/>
          </a:xfrm>
          <a:prstGeom prst="rect">
            <a:avLst/>
          </a:prstGeom>
        </p:spPr>
      </p:pic>
    </p:spTree>
    <p:extLst>
      <p:ext uri="{BB962C8B-B14F-4D97-AF65-F5344CB8AC3E}">
        <p14:creationId xmlns:p14="http://schemas.microsoft.com/office/powerpoint/2010/main" val="390187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DRAFT OF HS-PS2-5</a:t>
            </a:r>
          </a:p>
        </p:txBody>
      </p:sp>
      <p:sp>
        <p:nvSpPr>
          <p:cNvPr id="3" name="Content Placeholder 2"/>
          <p:cNvSpPr>
            <a:spLocks noGrp="1"/>
          </p:cNvSpPr>
          <p:nvPr>
            <p:ph idx="1"/>
          </p:nvPr>
        </p:nvSpPr>
        <p:spPr>
          <a:xfrm>
            <a:off x="548639" y="1706886"/>
            <a:ext cx="10271761" cy="5303514"/>
          </a:xfrm>
        </p:spPr>
        <p:txBody>
          <a:bodyPr>
            <a:normAutofit fontScale="4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b="1" dirty="0"/>
              <a:t>Observable features of the performance are:</a:t>
            </a:r>
            <a:endParaRPr lang="en-US" dirty="0"/>
          </a:p>
          <a:p>
            <a:pPr lvl="0"/>
            <a:r>
              <a:rPr lang="en-US" dirty="0"/>
              <a:t>The investigation plan includes a plan of the design of an electric circuit through which current can flow and a means to indicate or measure when electric current is flowing in the circuit and the design of the investigation has been tested and refined so that the measurements are reliable. </a:t>
            </a:r>
          </a:p>
          <a:p>
            <a:pPr lvl="0"/>
            <a:r>
              <a:rPr lang="en-US" dirty="0"/>
              <a:t>The investigation plan includes a means to indicate or measure the existence of a local magnetic field magnetic field near the circuit and the design of the investigation has been tested and refined so that the measurements are reliable.</a:t>
            </a:r>
          </a:p>
          <a:p>
            <a:pPr lvl="0"/>
            <a:r>
              <a:rPr lang="en-US" dirty="0"/>
              <a:t>The investigation plan includes a design of a system to change the magnetic field in a nearby coil of wire, a means to indicate or measure when the magnetic field is changing, and the design of the investigation has been tested and refined so that the measurements are reliable. </a:t>
            </a:r>
          </a:p>
          <a:p>
            <a:pPr lvl="0"/>
            <a:r>
              <a:rPr lang="en-US" dirty="0"/>
              <a:t>The investigation plan includes a means to indicate or measure</a:t>
            </a:r>
            <a:r>
              <a:rPr lang="en-US" i="1" dirty="0"/>
              <a:t> </a:t>
            </a:r>
            <a:r>
              <a:rPr lang="en-US" dirty="0"/>
              <a:t>any electric current flowing through the coil and the design of the investigation has been tested and refined so that the measurements are reliable.. </a:t>
            </a:r>
          </a:p>
          <a:p>
            <a:r>
              <a:rPr lang="en-US" dirty="0"/>
              <a:t>The evidence consists of an observable effect of a magnetic field that is uniquely related to the presence of the current in the circuit, and an electric current in the coil that is uniquely related to the presence of a changing magnetic field, and the reason why the effects seen must be causal.</a:t>
            </a:r>
          </a:p>
        </p:txBody>
      </p:sp>
      <p:pic>
        <p:nvPicPr>
          <p:cNvPr id="4" name="Picture 3"/>
          <p:cNvPicPr>
            <a:picLocks noChangeAspect="1"/>
          </p:cNvPicPr>
          <p:nvPr/>
        </p:nvPicPr>
        <p:blipFill rotWithShape="1">
          <a:blip r:embed="rId2"/>
          <a:srcRect l="23000" t="20666" r="24000" b="65126"/>
          <a:stretch/>
        </p:blipFill>
        <p:spPr>
          <a:xfrm>
            <a:off x="152401" y="1600200"/>
            <a:ext cx="10668000" cy="1752600"/>
          </a:xfrm>
          <a:prstGeom prst="rect">
            <a:avLst/>
          </a:prstGeom>
        </p:spPr>
      </p:pic>
    </p:spTree>
    <p:extLst>
      <p:ext uri="{BB962C8B-B14F-4D97-AF65-F5344CB8AC3E}">
        <p14:creationId xmlns:p14="http://schemas.microsoft.com/office/powerpoint/2010/main" val="183134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Organized by Scientific and Engineering Practice</a:t>
            </a:r>
          </a:p>
          <a:p>
            <a:pPr>
              <a:buFont typeface="Wingdings" panose="05000000000000000000" pitchFamily="2" charset="2"/>
              <a:buChar char="Ø"/>
            </a:pPr>
            <a:r>
              <a:rPr lang="en-US" dirty="0" smtClean="0"/>
              <a:t>Integrates all dimensions</a:t>
            </a:r>
          </a:p>
          <a:p>
            <a:pPr>
              <a:buFont typeface="Wingdings" panose="05000000000000000000" pitchFamily="2" charset="2"/>
              <a:buChar char="Ø"/>
            </a:pPr>
            <a:r>
              <a:rPr lang="en-US" dirty="0" smtClean="0"/>
              <a:t>Developed specifically for the Performance Expectations</a:t>
            </a:r>
            <a:endParaRPr lang="en-US" dirty="0"/>
          </a:p>
        </p:txBody>
      </p:sp>
    </p:spTree>
    <p:extLst>
      <p:ext uri="{BB962C8B-B14F-4D97-AF65-F5344CB8AC3E}">
        <p14:creationId xmlns:p14="http://schemas.microsoft.com/office/powerpoint/2010/main" val="1390218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Questions/Defining Solutions</a:t>
            </a:r>
            <a:br>
              <a:rPr lang="en-US" dirty="0" smtClean="0"/>
            </a:br>
            <a:r>
              <a:rPr lang="en-US" dirty="0" smtClean="0"/>
              <a:t>Template</a:t>
            </a:r>
            <a:endParaRPr lang="en-US" dirty="0"/>
          </a:p>
        </p:txBody>
      </p:sp>
      <p:sp>
        <p:nvSpPr>
          <p:cNvPr id="3" name="Content Placeholder 2"/>
          <p:cNvSpPr>
            <a:spLocks noGrp="1"/>
          </p:cNvSpPr>
          <p:nvPr>
            <p:ph idx="1"/>
          </p:nvPr>
        </p:nvSpPr>
        <p:spPr>
          <a:xfrm>
            <a:off x="548640" y="1706886"/>
            <a:ext cx="10195560" cy="4827694"/>
          </a:xfrm>
        </p:spPr>
        <p:txBody>
          <a:bodyPr>
            <a:normAutofit fontScale="92500" lnSpcReduction="20000"/>
          </a:bodyPr>
          <a:lstStyle/>
          <a:p>
            <a:pPr marL="0" indent="0">
              <a:buNone/>
            </a:pPr>
            <a:r>
              <a:rPr lang="en-US" b="1" i="1" dirty="0"/>
              <a:t>Asking Questions:  </a:t>
            </a:r>
            <a:endParaRPr lang="en-US" dirty="0"/>
          </a:p>
          <a:p>
            <a:pPr marL="631825" lvl="0" indent="-390525">
              <a:buFont typeface="Wingdings" panose="05000000000000000000" pitchFamily="2" charset="2"/>
              <a:buChar char="Ø"/>
            </a:pPr>
            <a:r>
              <a:rPr lang="en-US" dirty="0"/>
              <a:t>Addressing phenomena of the natural world or scientific theories</a:t>
            </a:r>
          </a:p>
          <a:p>
            <a:pPr marL="631825" lvl="0" indent="-390525">
              <a:buFont typeface="Wingdings" panose="05000000000000000000" pitchFamily="2" charset="2"/>
              <a:buChar char="Ø"/>
            </a:pPr>
            <a:r>
              <a:rPr lang="en-US" dirty="0"/>
              <a:t>Empirical testability</a:t>
            </a:r>
          </a:p>
          <a:p>
            <a:pPr marL="0" indent="0">
              <a:buNone/>
            </a:pPr>
            <a:endParaRPr lang="en-US" dirty="0"/>
          </a:p>
          <a:p>
            <a:pPr marL="0" indent="0">
              <a:buNone/>
            </a:pPr>
            <a:r>
              <a:rPr lang="en-US" b="1" i="1" dirty="0"/>
              <a:t>Defining Problems:  </a:t>
            </a:r>
            <a:endParaRPr lang="en-US" dirty="0"/>
          </a:p>
          <a:p>
            <a:pPr marL="631825" lvl="0" indent="-390525">
              <a:buFont typeface="Wingdings" panose="05000000000000000000" pitchFamily="2" charset="2"/>
              <a:buChar char="Ø"/>
            </a:pPr>
            <a:r>
              <a:rPr lang="en-US" dirty="0"/>
              <a:t>Identifying the problem to be solved</a:t>
            </a:r>
          </a:p>
          <a:p>
            <a:pPr marL="631825" lvl="0" indent="-390525">
              <a:buFont typeface="Wingdings" panose="05000000000000000000" pitchFamily="2" charset="2"/>
              <a:buChar char="Ø"/>
            </a:pPr>
            <a:r>
              <a:rPr lang="en-US" dirty="0"/>
              <a:t>Defining the process or system boundaries, and the components of the process or system </a:t>
            </a:r>
          </a:p>
          <a:p>
            <a:pPr marL="631825" indent="-390525">
              <a:buFont typeface="Wingdings" panose="05000000000000000000" pitchFamily="2" charset="2"/>
              <a:buChar char="Ø"/>
            </a:pPr>
            <a:r>
              <a:rPr lang="en-US" dirty="0"/>
              <a:t>Defining the criteria and constraints </a:t>
            </a:r>
            <a:r>
              <a:rPr lang="en-US" dirty="0" smtClean="0"/>
              <a:t>of the </a:t>
            </a:r>
            <a:r>
              <a:rPr lang="en-US" dirty="0"/>
              <a:t>system in which the problem exists.</a:t>
            </a:r>
          </a:p>
          <a:p>
            <a:endParaRPr lang="en-US" dirty="0"/>
          </a:p>
        </p:txBody>
      </p:sp>
    </p:spTree>
    <p:extLst>
      <p:ext uri="{BB962C8B-B14F-4D97-AF65-F5344CB8AC3E}">
        <p14:creationId xmlns:p14="http://schemas.microsoft.com/office/powerpoint/2010/main" val="2223016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Model Template</a:t>
            </a:r>
            <a:endParaRPr lang="en-US" dirty="0"/>
          </a:p>
        </p:txBody>
      </p:sp>
      <p:sp>
        <p:nvSpPr>
          <p:cNvPr id="3" name="Content Placeholder 2"/>
          <p:cNvSpPr>
            <a:spLocks noGrp="1"/>
          </p:cNvSpPr>
          <p:nvPr>
            <p:ph idx="1"/>
          </p:nvPr>
        </p:nvSpPr>
        <p:spPr/>
        <p:txBody>
          <a:bodyPr>
            <a:normAutofit fontScale="92500" lnSpcReduction="10000"/>
          </a:bodyPr>
          <a:lstStyle/>
          <a:p>
            <a:pPr lvl="0">
              <a:buFont typeface="Wingdings" panose="05000000000000000000" pitchFamily="2" charset="2"/>
              <a:buChar char="Ø"/>
            </a:pPr>
            <a:r>
              <a:rPr lang="en-US" dirty="0" smtClean="0"/>
              <a:t>Component</a:t>
            </a:r>
            <a:r>
              <a:rPr lang="en-US" dirty="0"/>
              <a:t>: Models includes specific variables or factors within the system under study</a:t>
            </a:r>
            <a:r>
              <a:rPr lang="en-US" dirty="0" smtClean="0"/>
              <a:t>.</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Relationship: Models need to represent the relationship among components in order to provide an account of why the phenomenon occurs</a:t>
            </a:r>
            <a:r>
              <a:rPr lang="en-US" dirty="0" smtClean="0"/>
              <a:t>.</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Connection: Models needs to be connected to causal phenomena or scientific theory that students are expected to explain or predict.</a:t>
            </a:r>
          </a:p>
          <a:p>
            <a:endParaRPr lang="en-US" dirty="0"/>
          </a:p>
        </p:txBody>
      </p:sp>
    </p:spTree>
    <p:extLst>
      <p:ext uri="{BB962C8B-B14F-4D97-AF65-F5344CB8AC3E}">
        <p14:creationId xmlns:p14="http://schemas.microsoft.com/office/powerpoint/2010/main" val="2194093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Conducting </a:t>
            </a:r>
            <a:br>
              <a:rPr lang="en-US" dirty="0" smtClean="0"/>
            </a:br>
            <a:r>
              <a:rPr lang="en-US" dirty="0" smtClean="0"/>
              <a:t>Investigations Template</a:t>
            </a:r>
            <a:endParaRPr lang="en-US" dirty="0"/>
          </a:p>
        </p:txBody>
      </p:sp>
      <p:sp>
        <p:nvSpPr>
          <p:cNvPr id="3" name="Content Placeholder 2"/>
          <p:cNvSpPr>
            <a:spLocks noGrp="1"/>
          </p:cNvSpPr>
          <p:nvPr>
            <p:ph idx="1"/>
          </p:nvPr>
        </p:nvSpPr>
        <p:spPr>
          <a:xfrm>
            <a:off x="640080" y="1706886"/>
            <a:ext cx="10104120" cy="4827694"/>
          </a:xfrm>
        </p:spPr>
        <p:txBody>
          <a:bodyPr>
            <a:normAutofit fontScale="85000" lnSpcReduction="10000"/>
          </a:bodyPr>
          <a:lstStyle/>
          <a:p>
            <a:pPr lvl="0">
              <a:buFont typeface="Wingdings" panose="05000000000000000000" pitchFamily="2" charset="2"/>
              <a:buChar char="Ø"/>
            </a:pPr>
            <a:r>
              <a:rPr lang="en-US" dirty="0"/>
              <a:t>Identification of the question to be answered or phenomenon to be investigated (but not Asking Questions</a:t>
            </a:r>
            <a:r>
              <a:rPr lang="en-US" dirty="0" smtClean="0"/>
              <a:t>)</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Evidence to answer this question [and why] </a:t>
            </a:r>
            <a:endParaRPr lang="en-US" dirty="0" smtClean="0"/>
          </a:p>
          <a:p>
            <a:pPr lvl="0">
              <a:buFont typeface="Wingdings" panose="05000000000000000000" pitchFamily="2" charset="2"/>
              <a:buChar char="Ø"/>
            </a:pPr>
            <a:endParaRPr lang="en-US" dirty="0"/>
          </a:p>
          <a:p>
            <a:pPr lvl="0">
              <a:buFont typeface="Wingdings" panose="05000000000000000000" pitchFamily="2" charset="2"/>
              <a:buChar char="Ø"/>
            </a:pPr>
            <a:r>
              <a:rPr lang="en-US" dirty="0"/>
              <a:t>Methods or procedures to be used to collect the data </a:t>
            </a:r>
            <a:endParaRPr lang="en-US" dirty="0" smtClean="0"/>
          </a:p>
          <a:p>
            <a:pPr lvl="0">
              <a:buFont typeface="Wingdings" panose="05000000000000000000" pitchFamily="2" charset="2"/>
              <a:buChar char="Ø"/>
            </a:pPr>
            <a:endParaRPr lang="en-US" dirty="0"/>
          </a:p>
          <a:p>
            <a:pPr lvl="0">
              <a:buFont typeface="Wingdings" panose="05000000000000000000" pitchFamily="2" charset="2"/>
              <a:buChar char="Ø"/>
            </a:pPr>
            <a:r>
              <a:rPr lang="en-US" dirty="0"/>
              <a:t>Collecting the </a:t>
            </a:r>
            <a:r>
              <a:rPr lang="en-US" dirty="0" smtClean="0"/>
              <a:t>data</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Refinement of the </a:t>
            </a:r>
            <a:r>
              <a:rPr lang="en-US" dirty="0" smtClean="0"/>
              <a:t>design</a:t>
            </a:r>
            <a:r>
              <a:rPr lang="en-US" dirty="0"/>
              <a:t> </a:t>
            </a:r>
            <a:r>
              <a:rPr lang="en-US" dirty="0" smtClean="0"/>
              <a:t>of the investigation</a:t>
            </a:r>
            <a:endParaRPr lang="en-US" dirty="0"/>
          </a:p>
        </p:txBody>
      </p:sp>
    </p:spTree>
    <p:extLst>
      <p:ext uri="{BB962C8B-B14F-4D97-AF65-F5344CB8AC3E}">
        <p14:creationId xmlns:p14="http://schemas.microsoft.com/office/powerpoint/2010/main" val="2630469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and Interpreting Data</a:t>
            </a:r>
            <a:br>
              <a:rPr lang="en-US" dirty="0" smtClean="0"/>
            </a:br>
            <a:r>
              <a:rPr lang="en-US" dirty="0" smtClean="0"/>
              <a:t>Template</a:t>
            </a:r>
            <a:endParaRPr lang="en-US" dirty="0"/>
          </a:p>
        </p:txBody>
      </p:sp>
      <p:sp>
        <p:nvSpPr>
          <p:cNvPr id="3" name="Content Placeholder 2"/>
          <p:cNvSpPr>
            <a:spLocks noGrp="1"/>
          </p:cNvSpPr>
          <p:nvPr>
            <p:ph idx="1"/>
          </p:nvPr>
        </p:nvSpPr>
        <p:spPr/>
        <p:txBody>
          <a:bodyPr>
            <a:normAutofit fontScale="92500"/>
          </a:bodyPr>
          <a:lstStyle/>
          <a:p>
            <a:pPr lvl="0">
              <a:buFont typeface="Wingdings" panose="05000000000000000000" pitchFamily="2" charset="2"/>
              <a:buChar char="Ø"/>
            </a:pPr>
            <a:r>
              <a:rPr lang="en-US" dirty="0"/>
              <a:t>Organizing data: using graphical display (e.g., table, chart, or graph</a:t>
            </a:r>
            <a:r>
              <a:rPr lang="en-US" dirty="0" smtClean="0"/>
              <a:t>)</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Finding patterns : describing observations that show a connection or relationship within a set of data</a:t>
            </a:r>
            <a:r>
              <a:rPr lang="en-US" dirty="0" smtClean="0"/>
              <a:t>.</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Interpreting data: making a statement to make a claim using the </a:t>
            </a:r>
            <a:r>
              <a:rPr lang="en-US" dirty="0" smtClean="0"/>
              <a:t>pattern </a:t>
            </a:r>
            <a:r>
              <a:rPr lang="en-US" dirty="0"/>
              <a:t>-- showing “what does the </a:t>
            </a:r>
            <a:r>
              <a:rPr lang="en-US" dirty="0" smtClean="0"/>
              <a:t>pattern</a:t>
            </a:r>
            <a:r>
              <a:rPr lang="en-US" dirty="0"/>
              <a:t> really mean</a:t>
            </a:r>
            <a:r>
              <a:rPr lang="en-US" dirty="0" smtClean="0"/>
              <a:t>”</a:t>
            </a:r>
            <a:endParaRPr lang="en-US" dirty="0"/>
          </a:p>
        </p:txBody>
      </p:sp>
    </p:spTree>
    <p:extLst>
      <p:ext uri="{BB962C8B-B14F-4D97-AF65-F5344CB8AC3E}">
        <p14:creationId xmlns:p14="http://schemas.microsoft.com/office/powerpoint/2010/main" val="2778196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in content">
  <a:themeElements>
    <a:clrScheme name="Achieve_template">
      <a:dk1>
        <a:srgbClr val="000000"/>
      </a:dk1>
      <a:lt1>
        <a:srgbClr val="FFFFFF"/>
      </a:lt1>
      <a:dk2>
        <a:srgbClr val="000000"/>
      </a:dk2>
      <a:lt2>
        <a:srgbClr val="808080"/>
      </a:lt2>
      <a:accent1>
        <a:srgbClr val="263685"/>
      </a:accent1>
      <a:accent2>
        <a:srgbClr val="1088A5"/>
      </a:accent2>
      <a:accent3>
        <a:srgbClr val="558ED5"/>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1B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rgbClr val="0091B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10112</TotalTime>
  <Words>1481</Words>
  <Application>Microsoft Office PowerPoint</Application>
  <PresentationFormat>Custom</PresentationFormat>
  <Paragraphs>186</Paragraphs>
  <Slides>26</Slides>
  <Notes>1</Notes>
  <HiddenSlides>0</HiddenSlides>
  <MMClips>0</MMClips>
  <ScaleCrop>false</ScaleCrop>
  <HeadingPairs>
    <vt:vector size="6" baseType="variant">
      <vt:variant>
        <vt:lpstr>Fonts Used</vt:lpstr>
      </vt:variant>
      <vt:variant>
        <vt:i4>11</vt:i4>
      </vt:variant>
      <vt:variant>
        <vt:lpstr>Theme</vt:lpstr>
      </vt:variant>
      <vt:variant>
        <vt:i4>18</vt:i4>
      </vt:variant>
      <vt:variant>
        <vt:lpstr>Slide Titles</vt:lpstr>
      </vt:variant>
      <vt:variant>
        <vt:i4>26</vt:i4>
      </vt:variant>
    </vt:vector>
  </HeadingPairs>
  <TitlesOfParts>
    <vt:vector size="55" baseType="lpstr">
      <vt:lpstr>MS Mincho</vt:lpstr>
      <vt:lpstr>MS PGothic</vt:lpstr>
      <vt:lpstr>Arial</vt:lpstr>
      <vt:lpstr>Calibri</vt:lpstr>
      <vt:lpstr>Cambria</vt:lpstr>
      <vt:lpstr>Geneva</vt:lpstr>
      <vt:lpstr>Helvetica</vt:lpstr>
      <vt:lpstr>Helvetica Light</vt:lpstr>
      <vt:lpstr>Noteworthy Bold</vt:lpstr>
      <vt:lpstr>Times New Roman</vt:lpstr>
      <vt:lpstr>Wingdings</vt:lpstr>
      <vt:lpstr>1_Main content</vt:lpstr>
      <vt:lpstr>6_Office Theme</vt:lpstr>
      <vt:lpstr>Custom Design</vt:lpstr>
      <vt:lpstr>7_Office Theme</vt:lpstr>
      <vt:lpstr>1_Custom Design</vt:lpstr>
      <vt:lpstr>8_Office Theme</vt:lpstr>
      <vt:lpstr>9_Office Theme</vt:lpstr>
      <vt:lpstr>2_Custom Design</vt:lpstr>
      <vt:lpstr>12_Office Theme</vt:lpstr>
      <vt:lpstr>14_Office Theme</vt:lpstr>
      <vt:lpstr>15_Office Theme</vt:lpstr>
      <vt:lpstr>16_Office Theme</vt:lpstr>
      <vt:lpstr>17_Office Theme</vt:lpstr>
      <vt:lpstr>13_Office Theme</vt:lpstr>
      <vt:lpstr>11_Office Theme</vt:lpstr>
      <vt:lpstr>19_Office Theme</vt:lpstr>
      <vt:lpstr>20_Office Theme</vt:lpstr>
      <vt:lpstr>18_Office Theme</vt:lpstr>
      <vt:lpstr>PowerPoint Presentation</vt:lpstr>
      <vt:lpstr>PowerPoint Presentation</vt:lpstr>
      <vt:lpstr>HS-PS2-5</vt:lpstr>
      <vt:lpstr>EARLY DRAFT OF HS-PS2-5</vt:lpstr>
      <vt:lpstr>Structure</vt:lpstr>
      <vt:lpstr>Asking Questions/Defining Solutions Template</vt:lpstr>
      <vt:lpstr>Scientific Model Template</vt:lpstr>
      <vt:lpstr>Planning and Conducting  Investigations Template</vt:lpstr>
      <vt:lpstr>Analyzing and Interpreting Data Template</vt:lpstr>
      <vt:lpstr>Using Mathematics and  Computational Thinking Template</vt:lpstr>
      <vt:lpstr>Constructing Explanation Template</vt:lpstr>
      <vt:lpstr>Designing Solutions Template</vt:lpstr>
      <vt:lpstr>Engaging in Argument from Evidence Template</vt:lpstr>
      <vt:lpstr>Obtaining, Evaluating, and  Communicating Information Template</vt:lpstr>
      <vt:lpstr>HS-PS2-5 - Investigation</vt:lpstr>
      <vt:lpstr>HS-PS2-5 – Investigation (Cont.)</vt:lpstr>
      <vt:lpstr>HS-ESS1-5 - Argument</vt:lpstr>
      <vt:lpstr>HS-ESS1-5 – Argument (cont.)</vt:lpstr>
      <vt:lpstr>HS-PS1-1 - Model</vt:lpstr>
      <vt:lpstr>HS-PS1-1 – Model (cont.)</vt:lpstr>
      <vt:lpstr>PowerPoint Presentation</vt:lpstr>
      <vt:lpstr>HS-PS3-2</vt:lpstr>
      <vt:lpstr>HS-PS3-2</vt:lpstr>
      <vt:lpstr>HS-PS3-2</vt:lpstr>
      <vt:lpstr>HS-PS3-2 (cont.)</vt:lpstr>
      <vt:lpstr>Contact Information</vt:lpstr>
    </vt:vector>
  </TitlesOfParts>
  <Company>Achieve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criley;ajones</dc:creator>
  <cp:lastModifiedBy>Stephen Pruitt</cp:lastModifiedBy>
  <cp:revision>550</cp:revision>
  <cp:lastPrinted>2011-09-28T13:59:30Z</cp:lastPrinted>
  <dcterms:created xsi:type="dcterms:W3CDTF">2011-02-15T13:53:04Z</dcterms:created>
  <dcterms:modified xsi:type="dcterms:W3CDTF">2014-06-21T14:39:01Z</dcterms:modified>
</cp:coreProperties>
</file>